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jpeg" ContentType="image/jpe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5271451884b14e04" /><Relationship Type="http://schemas.openxmlformats.org/officeDocument/2006/relationships/extended-properties" Target="/docProps/app.xml" Id="Rb37d446e8210403a" /><Relationship Type="http://schemas.openxmlformats.org/officeDocument/2006/relationships/officeDocument" Target="/ppt/presentation.xml" Id="R44f97b37410447de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81c87bdabeea414d"/>
  </p:sldMasterIdLst>
  <p:notesMasterIdLst>
    <p:notesMasterId xmlns:r="http://schemas.openxmlformats.org/officeDocument/2006/relationships" r:id="R0cb7a645e7964a11"/>
  </p:notesMasterIdLst>
  <p:sldIdLst>
    <p:sldId xmlns:r="http://schemas.openxmlformats.org/officeDocument/2006/relationships" id="256" r:id="Rf5c715cdff2142c4"/>
    <p:sldId xmlns:r="http://schemas.openxmlformats.org/officeDocument/2006/relationships" id="257" r:id="R30aae961a8a14e4c"/>
    <p:sldId xmlns:r="http://schemas.openxmlformats.org/officeDocument/2006/relationships" id="258" r:id="R7dc125571e9e47ae"/>
    <p:sldId xmlns:r="http://schemas.openxmlformats.org/officeDocument/2006/relationships" id="259" r:id="Rd5d02778f7fa479f"/>
    <p:sldId xmlns:r="http://schemas.openxmlformats.org/officeDocument/2006/relationships" id="260" r:id="R6f6f22df56134f16"/>
    <p:sldId xmlns:r="http://schemas.openxmlformats.org/officeDocument/2006/relationships" id="261" r:id="R9a31a9d3b9d74170"/>
    <p:sldId xmlns:r="http://schemas.openxmlformats.org/officeDocument/2006/relationships" id="262" r:id="Ra6474260005d4fd2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b6b85f0aebeb4917" /><Relationship Type="http://schemas.openxmlformats.org/officeDocument/2006/relationships/slideMaster" Target="/ppt/slideMasters/slideMaster1.xml" Id="R81c87bdabeea414d" /><Relationship Type="http://schemas.openxmlformats.org/officeDocument/2006/relationships/notesMaster" Target="/ppt/notesMasters/notesMaster1.xml" Id="R0cb7a645e7964a11" /><Relationship Type="http://schemas.openxmlformats.org/officeDocument/2006/relationships/presProps" Target="/ppt/presProps.xml" Id="Rc6a47ae3b7864c2f" /><Relationship Type="http://schemas.openxmlformats.org/officeDocument/2006/relationships/tableStyles" Target="/ppt/tableStyles.xml" Id="R301ec250c5f3433b" /><Relationship Type="http://schemas.openxmlformats.org/officeDocument/2006/relationships/slide" Target="/ppt/slides/slide1.xml" Id="Rf5c715cdff2142c4" /><Relationship Type="http://schemas.openxmlformats.org/officeDocument/2006/relationships/slide" Target="/ppt/slides/slide2.xml" Id="R30aae961a8a14e4c" /><Relationship Type="http://schemas.openxmlformats.org/officeDocument/2006/relationships/slide" Target="/ppt/slides/slide3.xml" Id="R7dc125571e9e47ae" /><Relationship Type="http://schemas.openxmlformats.org/officeDocument/2006/relationships/slide" Target="/ppt/slides/slide4.xml" Id="Rd5d02778f7fa479f" /><Relationship Type="http://schemas.openxmlformats.org/officeDocument/2006/relationships/slide" Target="/ppt/slides/slide5.xml" Id="R6f6f22df56134f16" /><Relationship Type="http://schemas.openxmlformats.org/officeDocument/2006/relationships/slide" Target="/ppt/slides/slide6.xml" Id="R9a31a9d3b9d74170" /><Relationship Type="http://schemas.openxmlformats.org/officeDocument/2006/relationships/slide" Target="/ppt/slides/slide7.xml" Id="Ra6474260005d4fd2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be205d94fce3469d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Maximizing Potential">
      <a:dk1>
        <a:srgbClr val="08182C"/>
      </a:dk1>
      <a:lt1>
        <a:srgbClr val="FFFFFF"/>
      </a:lt1>
      <a:dk2>
        <a:srgbClr val="7B5A1A"/>
      </a:dk2>
      <a:lt2>
        <a:srgbClr val="F7F3EA"/>
      </a:lt2>
      <a:accent1>
        <a:srgbClr val="08182C"/>
      </a:accent1>
      <a:accent2>
        <a:srgbClr val="B08A3C"/>
      </a:accent2>
      <a:accent3>
        <a:srgbClr val="E7B751"/>
      </a:accent3>
      <a:accent4>
        <a:srgbClr val="7B5A1A"/>
      </a:accent4>
      <a:accent5>
        <a:srgbClr val="F7F3EA"/>
      </a:accent5>
      <a:accent6>
        <a:srgbClr val="526173"/>
      </a:accent6>
      <a:hlink>
        <a:srgbClr val="7B5A1A"/>
      </a:hlink>
      <a:folHlink>
        <a:srgbClr val="7B5A1A"/>
      </a:folHlink>
    </a:clrScheme>
    <a:fontScheme name="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Maximizing Potential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  <a:effectStyle>
          <a:effectLst>
            <a:outerShdw blurRad="57150" dist="28575" dir="5400000">
              <a:srgbClr val="000000">
                <a:alpha val="16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065138e414374d32" /><Relationship Type="http://schemas.openxmlformats.org/officeDocument/2006/relationships/notesMaster" Target="/ppt/notesMasters/notesMaster1.xml" Id="R5b195b922bed40e3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2aeec7d5504e4464" /><Relationship Type="http://schemas.openxmlformats.org/officeDocument/2006/relationships/notesMaster" Target="/ppt/notesMasters/notesMaster1.xml" Id="R59ebb5d2ca334ef4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6f200dea9dee4487" /><Relationship Type="http://schemas.openxmlformats.org/officeDocument/2006/relationships/notesMaster" Target="/ppt/notesMasters/notesMaster1.xml" Id="R682fcc28bdf24fbf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0eea3601b06c48c1" /><Relationship Type="http://schemas.openxmlformats.org/officeDocument/2006/relationships/notesMaster" Target="/ppt/notesMasters/notesMaster1.xml" Id="Rdd59ba8c7b454c55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88e8cc75f0a34fca" /><Relationship Type="http://schemas.openxmlformats.org/officeDocument/2006/relationships/notesMaster" Target="/ppt/notesMasters/notesMaster1.xml" Id="Rf9839c71a082475b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00660cd97e154513" /><Relationship Type="http://schemas.openxmlformats.org/officeDocument/2006/relationships/notesMaster" Target="/ppt/notesMasters/notesMaster1.xml" Id="R9c2a889f3af54888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74f5f90b0c184dba" /><Relationship Type="http://schemas.openxmlformats.org/officeDocument/2006/relationships/notesMaster" Target="/ppt/notesMasters/notesMaster1.xml" Id="R131d724e3dbf4601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Reusable layout. Replace bracketed presentation copy before use. Stock photo: Mikhail Nilov / Pexels. https://www.pexels.com/photo/men-looking-the-big-screen-7988754/ License: https://www.pexels.com/license/. Illustrative stock, not a Maximizing Potential event.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Reusable layout. Replace bracketed presentation copy before use. Stock photo: Anna Shvets / Pexels. https://www.pexels.com/photo/people-planting-plant-together-5029923/ License: https://www.pexels.com/license/. Illustrative stock, not a Maximizing Potential event.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Reusable layout. Replace bracketed presentation copy before use. 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Reusable layout. Replace bracketed presentation copy before use. Stock photo: Yan Krukau / Pexels. https://www.pexels.com/photo/a-man-teaching-students-how-to-use-a-microscope-8617841/ License: https://www.pexels.com/license/. Illustrative stock, not a Maximizing Potential event.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Reusable layout. Replace bracketed presentation copy before use. 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Reusable layout. Replace bracketed presentation copy before use. 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Reusable layout. Replace bracketed presentation copy before use. 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953d6b27f16c4b15" /></Relationships>
</file>

<file path=ppt/slideLayouts/_rels/slideLayout2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7a271370f64a427b" /></Relationships>
</file>

<file path=ppt/slideLayouts/_rels/slideLayout3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e9f34f938cbb4c53" /></Relationships>
</file>

<file path=ppt/slideLayouts/_rels/slideLayout4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d8130fa3c9764d23" /></Relationships>
</file>

<file path=ppt/slideLayouts/_rels/slideLayout5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81c26b3faf0440fc" /></Relationships>
</file>

<file path=ppt/slideLayouts/_rels/slideLayout6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4a077c7435a443b8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2BC66BA5-0532-4C35-A7C1-966C10D82CF8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1219200" y="2590800"/>
            <a:ext cx="975360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>
            <a:defPPr algn="ctr"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  <p:sp>
        <p:nvSpPr>
          <p:cNvPr id="2" name="Subtitle">
            <a:extLst xmlns:a="http://schemas.openxmlformats.org/drawingml/2006/main">
              <a:ext uri="{FF2B5EF4-FFF2-40B4-BE49-F238E27FC236}">
                <a16:creationId xmlns:a16="http://schemas.microsoft.com/office/drawing/2014/main" id="{BD5FE421-8168-4B42-B681-114DE4B2490D}"/>
              </a:ext>
            </a:extLst>
          </p:cNvPr>
          <p:cNvSpPr>
            <a:spLocks xmlns:a="http://schemas.openxmlformats.org/drawingml/2006/main" noGrp="1"/>
          </p:cNvSpPr>
          <p:nvPr>
            <p:ph type="subTitle" idx="1"/>
          </p:nvPr>
        </p:nvSpPr>
        <p:spPr>
          <a:xfrm xmlns:a="http://schemas.openxmlformats.org/drawingml/2006/main">
            <a:off x="1828800" y="3771900"/>
            <a:ext cx="853440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>
            <a:defPPr algn="ctr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2.xml><?xml version="1.0" encoding="utf-8"?>
<p:sldLayout xmlns:p="http://schemas.openxmlformats.org/presentationml/2006/main">
  <p:cSld name="Section Header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ection title">
            <a:extLst xmlns:a="http://schemas.openxmlformats.org/drawingml/2006/main">
              <a:ext uri="{FF2B5EF4-FFF2-40B4-BE49-F238E27FC236}">
                <a16:creationId xmlns:a16="http://schemas.microsoft.com/office/drawing/2014/main" id="{65429068-46BE-405B-A486-7032C85B7025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1219200" y="2857500"/>
            <a:ext cx="9753600" cy="1143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>
            <a:defPPr algn="ctr"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3.xml><?xml version="1.0" encoding="utf-8"?>
<p:sldLayout xmlns:p="http://schemas.openxmlformats.org/presentationml/2006/main">
  <p:cSld name="Title and Body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82E5ECCD-4930-48D7-A26E-358CCD64ECEF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85800" y="533400"/>
            <a:ext cx="108204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  <p:sp>
        <p:nvSpPr>
          <p:cNvPr id="2" name="Body">
            <a:extLst xmlns:a="http://schemas.openxmlformats.org/drawingml/2006/main">
              <a:ext uri="{FF2B5EF4-FFF2-40B4-BE49-F238E27FC236}">
                <a16:creationId xmlns:a16="http://schemas.microsoft.com/office/drawing/2014/main" id="{F99DC547-7EEE-4588-9CCD-BD03958AE0B5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685800" y="1905000"/>
            <a:ext cx="108204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533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838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143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14478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1752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057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2362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2667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4.xml><?xml version="1.0" encoding="utf-8"?>
<p:sldLayout xmlns:p="http://schemas.openxmlformats.org/presentationml/2006/main">
  <p:cSld name="Title and Two Column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4" name="Title">
            <a:extLst xmlns:a="http://schemas.openxmlformats.org/drawingml/2006/main">
              <a:ext uri="{FF2B5EF4-FFF2-40B4-BE49-F238E27FC236}">
                <a16:creationId xmlns:a16="http://schemas.microsoft.com/office/drawing/2014/main" id="{80A4CE5D-B522-4EFF-A406-0525DD9D957F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85800" y="533400"/>
            <a:ext cx="108204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  <p:sp>
        <p:nvSpPr>
          <p:cNvPr id="2" name="Left column">
            <a:extLst xmlns:a="http://schemas.openxmlformats.org/drawingml/2006/main">
              <a:ext uri="{FF2B5EF4-FFF2-40B4-BE49-F238E27FC236}">
                <a16:creationId xmlns:a16="http://schemas.microsoft.com/office/drawing/2014/main" id="{88F6D04C-65E7-41BE-864D-262F4F64B051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685800" y="1905000"/>
            <a:ext cx="50292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533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838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143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14478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1752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057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2362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2667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  <p:sp>
        <p:nvSpPr>
          <p:cNvPr id="3" name="Right column">
            <a:extLst xmlns:a="http://schemas.openxmlformats.org/drawingml/2006/main">
              <a:ext uri="{FF2B5EF4-FFF2-40B4-BE49-F238E27FC236}">
                <a16:creationId xmlns:a16="http://schemas.microsoft.com/office/drawing/2014/main" id="{BE88D527-D58D-4258-86E6-23354F91A19A}"/>
              </a:ext>
            </a:extLst>
          </p:cNvPr>
          <p:cNvSpPr>
            <a:spLocks xmlns:a="http://schemas.openxmlformats.org/drawingml/2006/main" noGrp="1"/>
          </p:cNvSpPr>
          <p:nvPr>
            <p:ph type="body" idx="2"/>
          </p:nvPr>
        </p:nvSpPr>
        <p:spPr>
          <a:xfrm xmlns:a="http://schemas.openxmlformats.org/drawingml/2006/main">
            <a:off x="6477000" y="1905000"/>
            <a:ext cx="50292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533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838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143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14478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1752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057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2362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2667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5.xml><?xml version="1.0" encoding="utf-8"?>
<p:sldLayout xmlns:p="http://schemas.openxmlformats.org/presentationml/2006/main">
  <p:cSld name="Title and One Column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9FFAF208-4740-4EB7-9EF0-AC07AF6097D5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85800" y="533400"/>
            <a:ext cx="108204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  <p:sp>
        <p:nvSpPr>
          <p:cNvPr id="2" name="Left column">
            <a:extLst xmlns:a="http://schemas.openxmlformats.org/drawingml/2006/main">
              <a:ext uri="{FF2B5EF4-FFF2-40B4-BE49-F238E27FC236}">
                <a16:creationId xmlns:a16="http://schemas.microsoft.com/office/drawing/2014/main" id="{FD9B0A88-5567-42F9-BD30-CA0C3E2682F9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685800" y="1905000"/>
            <a:ext cx="50292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533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838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143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14478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1752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057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2362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2667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6.xml><?xml version="1.0" encoding="utf-8"?>
<p:sldLayout xmlns:p="http://schemas.openxmlformats.org/presentationml/2006/main" type="blank">
  <p:cSld name="Blank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d39953a6389c47ce" /><Relationship Type="http://schemas.openxmlformats.org/officeDocument/2006/relationships/slideLayout" Target="/ppt/slideLayouts/slideLayout1.xml" Id="R851e3a3a5c41460e" /><Relationship Type="http://schemas.openxmlformats.org/officeDocument/2006/relationships/slideLayout" Target="/ppt/slideLayouts/slideLayout2.xml" Id="R0dd3e3bcf2ac4cd5" /><Relationship Type="http://schemas.openxmlformats.org/officeDocument/2006/relationships/slideLayout" Target="/ppt/slideLayouts/slideLayout3.xml" Id="R820eb53f0b9f4f2e" /><Relationship Type="http://schemas.openxmlformats.org/officeDocument/2006/relationships/slideLayout" Target="/ppt/slideLayouts/slideLayout4.xml" Id="R15a6e032d8654671" /><Relationship Type="http://schemas.openxmlformats.org/officeDocument/2006/relationships/slideLayout" Target="/ppt/slideLayouts/slideLayout5.xml" Id="R25f350fd77ee4c48" /><Relationship Type="http://schemas.openxmlformats.org/officeDocument/2006/relationships/slideLayout" Target="/ppt/slideLayouts/slideLayout6.xml" Id="R131f38348f2844c1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851e3a3a5c41460e"/>
    <p:sldLayoutId xmlns:r="http://schemas.openxmlformats.org/officeDocument/2006/relationships" id="2147483650" r:id="R0dd3e3bcf2ac4cd5"/>
    <p:sldLayoutId xmlns:r="http://schemas.openxmlformats.org/officeDocument/2006/relationships" id="2147483651" r:id="R820eb53f0b9f4f2e"/>
    <p:sldLayoutId xmlns:r="http://schemas.openxmlformats.org/officeDocument/2006/relationships" id="2147483652" r:id="R15a6e032d8654671"/>
    <p:sldLayoutId xmlns:r="http://schemas.openxmlformats.org/officeDocument/2006/relationships" id="2147483653" r:id="R25f350fd77ee4c48"/>
    <p:sldLayoutId xmlns:r="http://schemas.openxmlformats.org/officeDocument/2006/relationships" id="2147483654" r:id="R131f38348f2844c1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Maximizing Potential">
      <a:dk1>
        <a:srgbClr val="08182C"/>
      </a:dk1>
      <a:lt1>
        <a:srgbClr val="FFFFFF"/>
      </a:lt1>
      <a:dk2>
        <a:srgbClr val="7B5A1A"/>
      </a:dk2>
      <a:lt2>
        <a:srgbClr val="F7F3EA"/>
      </a:lt2>
      <a:accent1>
        <a:srgbClr val="08182C"/>
      </a:accent1>
      <a:accent2>
        <a:srgbClr val="B08A3C"/>
      </a:accent2>
      <a:accent3>
        <a:srgbClr val="E7B751"/>
      </a:accent3>
      <a:accent4>
        <a:srgbClr val="7B5A1A"/>
      </a:accent4>
      <a:accent5>
        <a:srgbClr val="F7F3EA"/>
      </a:accent5>
      <a:accent6>
        <a:srgbClr val="526173"/>
      </a:accent6>
      <a:hlink>
        <a:srgbClr val="7B5A1A"/>
      </a:hlink>
      <a:folHlink>
        <a:srgbClr val="7B5A1A"/>
      </a:folHlink>
    </a:clrScheme>
    <a:fontScheme name="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Maximizing Potential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  <a:effectStyle>
          <a:effectLst>
            <a:outerShdw blurRad="57150" dist="28575" dir="5400000">
              <a:srgbClr val="000000">
                <a:alpha val="16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49f9b0f43a31473c" /><Relationship Type="http://schemas.openxmlformats.org/officeDocument/2006/relationships/image" Target="/ppt/media/image.png" Id="R75df3ed19842498b" /><Relationship Type="http://schemas.openxmlformats.org/officeDocument/2006/relationships/image" Target="/ppt/media/image.jpeg" Id="R3dbc2f96ad584423" /><Relationship Type="http://schemas.openxmlformats.org/officeDocument/2006/relationships/notesSlide" Target="/ppt/notesSlides/notesSlide1.xml" Id="Ra944d174c4824266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f8ba94f3949a412c" /><Relationship Type="http://schemas.openxmlformats.org/officeDocument/2006/relationships/image" Target="/ppt/media/image2.png" Id="R5618f54f28dd49e5" /><Relationship Type="http://schemas.openxmlformats.org/officeDocument/2006/relationships/image" Target="/ppt/media/image2.jpeg" Id="R4d0395fd8383461d" /><Relationship Type="http://schemas.openxmlformats.org/officeDocument/2006/relationships/notesSlide" Target="/ppt/notesSlides/notesSlide2.xml" Id="R1201d70fe31f4dbd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e23f6745e0cf43d8" /><Relationship Type="http://schemas.openxmlformats.org/officeDocument/2006/relationships/image" Target="/ppt/media/image3.png" Id="Rf693120550374006" /><Relationship Type="http://schemas.openxmlformats.org/officeDocument/2006/relationships/notesSlide" Target="/ppt/notesSlides/notesSlide3.xml" Id="Rff55bf7e36934716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3e78ffcab2ed46f7" /><Relationship Type="http://schemas.openxmlformats.org/officeDocument/2006/relationships/image" Target="/ppt/media/image4.png" Id="Rb5faa7378bd34698" /><Relationship Type="http://schemas.openxmlformats.org/officeDocument/2006/relationships/image" Target="/ppt/media/image3.jpeg" Id="Re4e7bb01c5b54dea" /><Relationship Type="http://schemas.openxmlformats.org/officeDocument/2006/relationships/notesSlide" Target="/ppt/notesSlides/notesSlide4.xml" Id="R12583c4083334ba6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4f3ac236b66f44ec" /><Relationship Type="http://schemas.openxmlformats.org/officeDocument/2006/relationships/image" Target="/ppt/media/image5.png" Id="Rb5079e28f2574324" /><Relationship Type="http://schemas.openxmlformats.org/officeDocument/2006/relationships/notesSlide" Target="/ppt/notesSlides/notesSlide5.xml" Id="Ra8882da5dd5245e4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6072b9caa0b34188" /><Relationship Type="http://schemas.openxmlformats.org/officeDocument/2006/relationships/image" Target="/ppt/media/image6.png" Id="R9e450fa63b004fe2" /><Relationship Type="http://schemas.openxmlformats.org/officeDocument/2006/relationships/notesSlide" Target="/ppt/notesSlides/notesSlide6.xml" Id="Rc42f6def069b4bbd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9e48b6bbd0d44039" /><Relationship Type="http://schemas.openxmlformats.org/officeDocument/2006/relationships/image" Target="/ppt/media/image7.png" Id="Rd66c6bf9446648f8" /><Relationship Type="http://schemas.openxmlformats.org/officeDocument/2006/relationships/notesSlide" Target="/ppt/notesSlides/notesSlide7.xml" Id="R9acae66dc0164f8e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3D7E4708-B180-4481-96C1-4C5253D9317F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75df3ed19842498b"/>
          <a:stretch xmlns:a="http://schemas.openxmlformats.org/drawingml/2006/main"/>
        </p:blipFill>
        <p:spPr>
          <a:xfrm xmlns:a="http://schemas.openxmlformats.org/drawingml/2006/main">
            <a:off x="689492" y="362114"/>
            <a:ext cx="2707240" cy="971223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42AF1CBA-97B4-47E5-A84E-F7834C9253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3787" y="1590675"/>
            <a:ext cx="5295899" cy="4586383"/>
          </a:xfrm>
          <a:custGeom xmlns:a="http://schemas.openxmlformats.org/drawingml/2006/main">
            <a:pathLst>
              <a:path w="5295899" h="4586383">
                <a:moveTo>
                  <a:pt x="1323975" y="0"/>
                </a:moveTo>
                <a:lnTo>
                  <a:pt x="3971924" y="0"/>
                </a:lnTo>
                <a:lnTo>
                  <a:pt x="5295899" y="2293191"/>
                </a:lnTo>
                <a:lnTo>
                  <a:pt x="3971924" y="4586383"/>
                </a:lnTo>
                <a:lnTo>
                  <a:pt x="1323975" y="4586383"/>
                </a:lnTo>
                <a:lnTo>
                  <a:pt x="0" y="2293191"/>
                </a:lnTo>
                <a:close/>
              </a:path>
            </a:pathLst>
          </a:custGeom>
          <a:solidFill xmlns:a="http://schemas.openxmlformats.org/drawingml/2006/main">
            <a:srgbClr val="B08A3C"/>
          </a:solidFill>
          <a:ln xmlns:a="http://schemas.openxmlformats.org/drawingml/2006/main" w="0">
            <a:noFill/>
          </a:ln>
        </p:spPr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B2537798-1AAA-432E-A6C7-C86817F474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04801" y="1762125"/>
            <a:ext cx="5295899" cy="4586383"/>
          </a:xfrm>
          <a:custGeom xmlns:a="http://schemas.openxmlformats.org/drawingml/2006/main">
            <a:pathLst>
              <a:path w="5295899" h="4586383">
                <a:moveTo>
                  <a:pt x="1323975" y="0"/>
                </a:moveTo>
                <a:lnTo>
                  <a:pt x="3971924" y="0"/>
                </a:lnTo>
                <a:lnTo>
                  <a:pt x="5295899" y="2293191"/>
                </a:lnTo>
                <a:lnTo>
                  <a:pt x="3971924" y="4586383"/>
                </a:lnTo>
                <a:lnTo>
                  <a:pt x="1323975" y="4586383"/>
                </a:lnTo>
                <a:lnTo>
                  <a:pt x="0" y="2293191"/>
                </a:lnTo>
                <a:close/>
              </a:path>
            </a:pathLst>
          </a:custGeom>
          <a:solidFill xmlns:a="http://schemas.openxmlformats.org/drawingml/2006/main">
            <a:srgbClr val="08182C"/>
          </a:solidFill>
          <a:ln xmlns:a="http://schemas.openxmlformats.org/drawingml/2006/main" w="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10"/>
          <a:fontRef xmlns:a="http://schemas.openxmlformats.org/drawingml/2006/main" idx="major"/>
        </p:style>
      </p:sp>
      <p:pic>
        <p:nvPic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EABD6F70-E7A2-4286-8EA6-FAF645F1F67B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3dbc2f96ad584423"/>
          <a:srcRect xmlns:a="http://schemas.openxmlformats.org/drawingml/2006/main" l="11462" t="0" r="11462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304801" y="1762125"/>
            <a:ext cx="5295899" cy="4586383"/>
          </a:xfrm>
          <a:prstGeom xmlns:a="http://schemas.openxmlformats.org/drawingml/2006/main" prst="hexagon">
            <a:avLst>
              <a:gd name="adj" fmla="val 28868"/>
            </a:avLst>
          </a:prstGeom>
        </p:spPr>
      </p:pic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378E39C1-A9CB-4679-86A7-EB6798ADF2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57925" y="2362200"/>
            <a:ext cx="52387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4425" b="1">
                <a:solidFill>
                  <a:srgbClr val="08182C"/>
                </a:solidFill>
                <a:latin typeface="Arial"/>
                <a:ea typeface="Arial"/>
                <a:cs typeface="Arial"/>
              </a:defRPr>
            </a:defPPr>
            <a:lvl1pPr algn="l">
              <a:defRPr sz="4425" b="1">
                <a:solidFill>
                  <a:srgbClr val="08182C"/>
                </a:solidFill>
                <a:latin typeface="Arial"/>
                <a:ea typeface="Arial"/>
                <a:cs typeface="Arial"/>
              </a:defRPr>
            </a:lvl1pPr>
            <a:lvl2pPr algn="l">
              <a:defRPr sz="4425" b="1">
                <a:solidFill>
                  <a:srgbClr val="08182C"/>
                </a:solidFill>
                <a:latin typeface="Arial"/>
                <a:ea typeface="Arial"/>
                <a:cs typeface="Arial"/>
              </a:defRPr>
            </a:lvl2pPr>
            <a:lvl3pPr algn="l">
              <a:defRPr sz="4425" b="1">
                <a:solidFill>
                  <a:srgbClr val="08182C"/>
                </a:solidFill>
                <a:latin typeface="Arial"/>
                <a:ea typeface="Arial"/>
                <a:cs typeface="Arial"/>
              </a:defRPr>
            </a:lvl3pPr>
            <a:lvl4pPr algn="l">
              <a:defRPr sz="4425" b="1">
                <a:solidFill>
                  <a:srgbClr val="08182C"/>
                </a:solidFill>
                <a:latin typeface="Arial"/>
                <a:ea typeface="Arial"/>
                <a:cs typeface="Arial"/>
              </a:defRPr>
            </a:lvl4pPr>
            <a:lvl5pPr algn="l">
              <a:defRPr sz="4425" b="1">
                <a:solidFill>
                  <a:srgbClr val="08182C"/>
                </a:solidFill>
                <a:latin typeface="Arial"/>
                <a:ea typeface="Arial"/>
                <a:cs typeface="Arial"/>
              </a:defRPr>
            </a:lvl5pPr>
            <a:lvl6pPr algn="l">
              <a:defRPr sz="4425" b="1">
                <a:solidFill>
                  <a:srgbClr val="08182C"/>
                </a:solidFill>
                <a:latin typeface="Arial"/>
                <a:ea typeface="Arial"/>
                <a:cs typeface="Arial"/>
              </a:defRPr>
            </a:lvl6pPr>
            <a:lvl7pPr algn="l">
              <a:defRPr sz="4425" b="1">
                <a:solidFill>
                  <a:srgbClr val="08182C"/>
                </a:solidFill>
                <a:latin typeface="Arial"/>
                <a:ea typeface="Arial"/>
                <a:cs typeface="Arial"/>
              </a:defRPr>
            </a:lvl7pPr>
            <a:lvl8pPr algn="l">
              <a:defRPr sz="4425" b="1">
                <a:solidFill>
                  <a:srgbClr val="08182C"/>
                </a:solidFill>
                <a:latin typeface="Arial"/>
                <a:ea typeface="Arial"/>
                <a:cs typeface="Arial"/>
              </a:defRPr>
            </a:lvl8pPr>
            <a:lvl9pPr algn="l">
              <a:defRPr sz="4425" b="1">
                <a:solidFill>
                  <a:srgbClr val="08182C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defRPr sz="4425" b="1">
                <a:solidFill>
                  <a:srgbClr val="08182C"/>
                </a:solidFill>
                <a:latin typeface="Arial"/>
                <a:ea typeface="Arial"/>
                <a:cs typeface="Arial"/>
              </a:defRPr>
            </a:pPr>
            <a:r>
              <a:rPr sz="4425" b="1">
                <a:solidFill>
                  <a:srgbClr val="08182C"/>
                </a:solidFill>
                <a:latin typeface="Arial"/>
                <a:ea typeface="Arial"/>
                <a:cs typeface="Arial"/>
              </a:rPr>
              <a:t>[Presentation</a:t>
            </a:r>
          </a:p>
          <a:p xmlns:a="http://schemas.openxmlformats.org/drawingml/2006/main">
            <a:pPr algn="l">
              <a:defRPr sz="4425" b="1">
                <a:solidFill>
                  <a:srgbClr val="08182C"/>
                </a:solidFill>
                <a:latin typeface="Arial"/>
                <a:ea typeface="Arial"/>
                <a:cs typeface="Arial"/>
              </a:defRPr>
            </a:pPr>
            <a:r>
              <a:rPr sz="4425" b="1">
                <a:solidFill>
                  <a:srgbClr val="08182C"/>
                </a:solidFill>
                <a:latin typeface="Arial"/>
                <a:ea typeface="Arial"/>
                <a:cs typeface="Arial"/>
              </a:rPr>
              <a:t>title]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1FE122B9-1853-437F-AD99-314A7FE67F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286250"/>
            <a:ext cx="476250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875" b="0">
                <a:solidFill>
                  <a:srgbClr val="526173"/>
                </a:solidFill>
                <a:latin typeface="Arial"/>
                <a:ea typeface="Arial"/>
                <a:cs typeface="Arial"/>
              </a:defRPr>
            </a:defPPr>
            <a:lvl1pPr algn="l">
              <a:defRPr sz="1875" b="0">
                <a:solidFill>
                  <a:srgbClr val="526173"/>
                </a:solidFill>
                <a:latin typeface="Arial"/>
                <a:ea typeface="Arial"/>
                <a:cs typeface="Arial"/>
              </a:defRPr>
            </a:lvl1pPr>
            <a:lvl2pPr algn="l">
              <a:defRPr sz="1875" b="0">
                <a:solidFill>
                  <a:srgbClr val="526173"/>
                </a:solidFill>
                <a:latin typeface="Arial"/>
                <a:ea typeface="Arial"/>
                <a:cs typeface="Arial"/>
              </a:defRPr>
            </a:lvl2pPr>
            <a:lvl3pPr algn="l">
              <a:defRPr sz="1875" b="0">
                <a:solidFill>
                  <a:srgbClr val="526173"/>
                </a:solidFill>
                <a:latin typeface="Arial"/>
                <a:ea typeface="Arial"/>
                <a:cs typeface="Arial"/>
              </a:defRPr>
            </a:lvl3pPr>
            <a:lvl4pPr algn="l">
              <a:defRPr sz="1875" b="0">
                <a:solidFill>
                  <a:srgbClr val="526173"/>
                </a:solidFill>
                <a:latin typeface="Arial"/>
                <a:ea typeface="Arial"/>
                <a:cs typeface="Arial"/>
              </a:defRPr>
            </a:lvl4pPr>
            <a:lvl5pPr algn="l">
              <a:defRPr sz="1875" b="0">
                <a:solidFill>
                  <a:srgbClr val="526173"/>
                </a:solidFill>
                <a:latin typeface="Arial"/>
                <a:ea typeface="Arial"/>
                <a:cs typeface="Arial"/>
              </a:defRPr>
            </a:lvl5pPr>
            <a:lvl6pPr algn="l">
              <a:defRPr sz="1875" b="0">
                <a:solidFill>
                  <a:srgbClr val="526173"/>
                </a:solidFill>
                <a:latin typeface="Arial"/>
                <a:ea typeface="Arial"/>
                <a:cs typeface="Arial"/>
              </a:defRPr>
            </a:lvl6pPr>
            <a:lvl7pPr algn="l">
              <a:defRPr sz="1875" b="0">
                <a:solidFill>
                  <a:srgbClr val="526173"/>
                </a:solidFill>
                <a:latin typeface="Arial"/>
                <a:ea typeface="Arial"/>
                <a:cs typeface="Arial"/>
              </a:defRPr>
            </a:lvl7pPr>
            <a:lvl8pPr algn="l">
              <a:defRPr sz="1875" b="0">
                <a:solidFill>
                  <a:srgbClr val="526173"/>
                </a:solidFill>
                <a:latin typeface="Arial"/>
                <a:ea typeface="Arial"/>
                <a:cs typeface="Arial"/>
              </a:defRPr>
            </a:lvl8pPr>
            <a:lvl9pPr algn="l">
              <a:defRPr sz="1875" b="0">
                <a:solidFill>
                  <a:srgbClr val="526173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defRPr sz="1875" b="0">
                <a:solidFill>
                  <a:srgbClr val="526173"/>
                </a:solidFill>
                <a:latin typeface="Arial"/>
                <a:ea typeface="Arial"/>
                <a:cs typeface="Arial"/>
              </a:defRPr>
            </a:pPr>
            <a:r>
              <a:rPr sz="1875" b="0">
                <a:solidFill>
                  <a:srgbClr val="526173"/>
                </a:solidFill>
                <a:latin typeface="Arial"/>
                <a:ea typeface="Arial"/>
                <a:cs typeface="Arial"/>
              </a:rPr>
              <a:t>[Presenter or team]</a:t>
            </a:r>
          </a:p>
          <a:p xmlns:a="http://schemas.openxmlformats.org/drawingml/2006/main">
            <a:pPr algn="l">
              <a:defRPr sz="1875" b="0">
                <a:solidFill>
                  <a:srgbClr val="526173"/>
                </a:solidFill>
                <a:latin typeface="Arial"/>
                <a:ea typeface="Arial"/>
                <a:cs typeface="Arial"/>
              </a:defRPr>
            </a:pPr>
            <a:r>
              <a:rPr sz="1875" b="0">
                <a:solidFill>
                  <a:srgbClr val="526173"/>
                </a:solidFill>
                <a:latin typeface="Arial"/>
                <a:ea typeface="Arial"/>
                <a:cs typeface="Arial"/>
              </a:rPr>
              <a:t>[Date]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82066B4B-FCA5-4F6C-A182-3F2F6AE750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00800"/>
            <a:ext cx="7620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975" b="0">
                <a:solidFill>
                  <a:srgbClr val="526173"/>
                </a:solidFill>
                <a:latin typeface="Arial"/>
                <a:ea typeface="Arial"/>
                <a:cs typeface="Arial"/>
              </a:defRPr>
            </a:defPPr>
            <a:lvl1pPr algn="l">
              <a:defRPr sz="975" b="0">
                <a:solidFill>
                  <a:srgbClr val="526173"/>
                </a:solidFill>
                <a:latin typeface="Arial"/>
                <a:ea typeface="Arial"/>
                <a:cs typeface="Arial"/>
              </a:defRPr>
            </a:lvl1pPr>
            <a:lvl2pPr algn="l">
              <a:defRPr sz="975" b="0">
                <a:solidFill>
                  <a:srgbClr val="526173"/>
                </a:solidFill>
                <a:latin typeface="Arial"/>
                <a:ea typeface="Arial"/>
                <a:cs typeface="Arial"/>
              </a:defRPr>
            </a:lvl2pPr>
            <a:lvl3pPr algn="l">
              <a:defRPr sz="975" b="0">
                <a:solidFill>
                  <a:srgbClr val="526173"/>
                </a:solidFill>
                <a:latin typeface="Arial"/>
                <a:ea typeface="Arial"/>
                <a:cs typeface="Arial"/>
              </a:defRPr>
            </a:lvl3pPr>
            <a:lvl4pPr algn="l">
              <a:defRPr sz="975" b="0">
                <a:solidFill>
                  <a:srgbClr val="526173"/>
                </a:solidFill>
                <a:latin typeface="Arial"/>
                <a:ea typeface="Arial"/>
                <a:cs typeface="Arial"/>
              </a:defRPr>
            </a:lvl4pPr>
            <a:lvl5pPr algn="l">
              <a:defRPr sz="975" b="0">
                <a:solidFill>
                  <a:srgbClr val="526173"/>
                </a:solidFill>
                <a:latin typeface="Arial"/>
                <a:ea typeface="Arial"/>
                <a:cs typeface="Arial"/>
              </a:defRPr>
            </a:lvl5pPr>
            <a:lvl6pPr algn="l">
              <a:defRPr sz="975" b="0">
                <a:solidFill>
                  <a:srgbClr val="526173"/>
                </a:solidFill>
                <a:latin typeface="Arial"/>
                <a:ea typeface="Arial"/>
                <a:cs typeface="Arial"/>
              </a:defRPr>
            </a:lvl6pPr>
            <a:lvl7pPr algn="l">
              <a:defRPr sz="975" b="0">
                <a:solidFill>
                  <a:srgbClr val="526173"/>
                </a:solidFill>
                <a:latin typeface="Arial"/>
                <a:ea typeface="Arial"/>
                <a:cs typeface="Arial"/>
              </a:defRPr>
            </a:lvl7pPr>
            <a:lvl8pPr algn="l">
              <a:defRPr sz="975" b="0">
                <a:solidFill>
                  <a:srgbClr val="526173"/>
                </a:solidFill>
                <a:latin typeface="Arial"/>
                <a:ea typeface="Arial"/>
                <a:cs typeface="Arial"/>
              </a:defRPr>
            </a:lvl8pPr>
            <a:lvl9pPr algn="l">
              <a:defRPr sz="975" b="0">
                <a:solidFill>
                  <a:srgbClr val="526173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defRPr sz="975" b="0">
                <a:solidFill>
                  <a:srgbClr val="526173"/>
                </a:solidFill>
                <a:latin typeface="Arial"/>
                <a:ea typeface="Arial"/>
                <a:cs typeface="Arial"/>
              </a:defRPr>
            </a:pPr>
            <a:r>
              <a:rPr sz="975" b="0">
                <a:solidFill>
                  <a:srgbClr val="526173"/>
                </a:solidFill>
                <a:latin typeface="Arial"/>
                <a:ea typeface="Arial"/>
                <a:cs typeface="Arial"/>
              </a:rPr>
              <a:t>MAXIMIZING POTENTIAL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4B5893E4-16C2-4283-8AD4-4D237C4624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53750" y="6362700"/>
            <a:ext cx="571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r">
              <a:defRPr sz="1200" b="0">
                <a:solidFill>
                  <a:srgbClr val="08182C"/>
                </a:solidFill>
                <a:latin typeface="Arial"/>
                <a:ea typeface="Arial"/>
                <a:cs typeface="Arial"/>
              </a:defRPr>
            </a:defPPr>
            <a:lvl1pPr algn="r">
              <a:defRPr sz="1200" b="0">
                <a:solidFill>
                  <a:srgbClr val="08182C"/>
                </a:solidFill>
                <a:latin typeface="Arial"/>
                <a:ea typeface="Arial"/>
                <a:cs typeface="Arial"/>
              </a:defRPr>
            </a:lvl1pPr>
            <a:lvl2pPr algn="r">
              <a:defRPr sz="1200" b="0">
                <a:solidFill>
                  <a:srgbClr val="08182C"/>
                </a:solidFill>
                <a:latin typeface="Arial"/>
                <a:ea typeface="Arial"/>
                <a:cs typeface="Arial"/>
              </a:defRPr>
            </a:lvl2pPr>
            <a:lvl3pPr algn="r">
              <a:defRPr sz="1200" b="0">
                <a:solidFill>
                  <a:srgbClr val="08182C"/>
                </a:solidFill>
                <a:latin typeface="Arial"/>
                <a:ea typeface="Arial"/>
                <a:cs typeface="Arial"/>
              </a:defRPr>
            </a:lvl3pPr>
            <a:lvl4pPr algn="r">
              <a:defRPr sz="1200" b="0">
                <a:solidFill>
                  <a:srgbClr val="08182C"/>
                </a:solidFill>
                <a:latin typeface="Arial"/>
                <a:ea typeface="Arial"/>
                <a:cs typeface="Arial"/>
              </a:defRPr>
            </a:lvl4pPr>
            <a:lvl5pPr algn="r">
              <a:defRPr sz="1200" b="0">
                <a:solidFill>
                  <a:srgbClr val="08182C"/>
                </a:solidFill>
                <a:latin typeface="Arial"/>
                <a:ea typeface="Arial"/>
                <a:cs typeface="Arial"/>
              </a:defRPr>
            </a:lvl5pPr>
            <a:lvl6pPr algn="r">
              <a:defRPr sz="1200" b="0">
                <a:solidFill>
                  <a:srgbClr val="08182C"/>
                </a:solidFill>
                <a:latin typeface="Arial"/>
                <a:ea typeface="Arial"/>
                <a:cs typeface="Arial"/>
              </a:defRPr>
            </a:lvl6pPr>
            <a:lvl7pPr algn="r">
              <a:defRPr sz="1200" b="0">
                <a:solidFill>
                  <a:srgbClr val="08182C"/>
                </a:solidFill>
                <a:latin typeface="Arial"/>
                <a:ea typeface="Arial"/>
                <a:cs typeface="Arial"/>
              </a:defRPr>
            </a:lvl7pPr>
            <a:lvl8pPr algn="r">
              <a:defRPr sz="1200" b="0">
                <a:solidFill>
                  <a:srgbClr val="08182C"/>
                </a:solidFill>
                <a:latin typeface="Arial"/>
                <a:ea typeface="Arial"/>
                <a:cs typeface="Arial"/>
              </a:defRPr>
            </a:lvl8pPr>
            <a:lvl9pPr algn="r">
              <a:defRPr sz="1200" b="0">
                <a:solidFill>
                  <a:srgbClr val="08182C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r">
              <a:defRPr sz="1200" b="0">
                <a:solidFill>
                  <a:srgbClr val="08182C"/>
                </a:solidFill>
                <a:latin typeface="Arial"/>
                <a:ea typeface="Arial"/>
                <a:cs typeface="Arial"/>
              </a:defRPr>
            </a:pPr>
            <a:r>
              <a:rPr sz="1200" b="0">
                <a:solidFill>
                  <a:srgbClr val="08182C"/>
                </a:solidFill>
                <a:latin typeface="Arial"/>
                <a:ea typeface="Arial"/>
                <a:cs typeface="Arial"/>
              </a:rPr>
              <a:t>01</a:t>
            </a:r>
          </a:p>
        </p:txBody>
      </p:sp>
    </p:spTree>
    <p:extLst>
      <p:ext uri="{BB962C8B-B14F-4D97-AF65-F5344CB8AC3E}">
        <p14:creationId xmlns:p14="http://schemas.microsoft.com/office/powerpoint/2010/main" val="648028840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08182C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9E7A5DD6-2B73-4518-85D5-C4991A2C231F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5618f54f28dd49e5"/>
          <a:stretch xmlns:a="http://schemas.openxmlformats.org/drawingml/2006/main"/>
        </p:blipFill>
        <p:spPr>
          <a:xfrm xmlns:a="http://schemas.openxmlformats.org/drawingml/2006/main">
            <a:off x="689492" y="362114"/>
            <a:ext cx="2707240" cy="971223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1C360ED2-820A-4DE4-9640-2BA9ED530E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0" y="1838325"/>
            <a:ext cx="5238750" cy="714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405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defPPr>
            <a:lvl1pPr algn="l">
              <a:defRPr sz="405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1pPr>
            <a:lvl2pPr algn="l">
              <a:defRPr sz="405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2pPr>
            <a:lvl3pPr algn="l">
              <a:defRPr sz="405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3pPr>
            <a:lvl4pPr algn="l">
              <a:defRPr sz="405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4pPr>
            <a:lvl5pPr algn="l">
              <a:defRPr sz="405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5pPr>
            <a:lvl6pPr algn="l">
              <a:defRPr sz="405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6pPr>
            <a:lvl7pPr algn="l">
              <a:defRPr sz="405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7pPr>
            <a:lvl8pPr algn="l">
              <a:defRPr sz="405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8pPr>
            <a:lvl9pPr algn="l">
              <a:defRPr sz="405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defRPr sz="405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4050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Agenda</a:t>
            </a:r>
          </a:p>
        </p:txBody>
      </p:sp>
      <p:pic>
        <p:nvPic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E0EB4A89-D744-496A-A226-972AC37E5241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4d0395fd8383461d"/>
          <a:srcRect xmlns:a="http://schemas.openxmlformats.org/drawingml/2006/main" l="0" t="21582" r="0" b="21582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685800" y="1809750"/>
            <a:ext cx="4714875" cy="4019550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97EA6C6A-B9A9-4206-AEB6-EABCE444F0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953125"/>
            <a:ext cx="4714875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125" b="0">
                <a:solidFill>
                  <a:srgbClr val="D4DCE6"/>
                </a:solidFill>
                <a:latin typeface="Arial"/>
                <a:ea typeface="Arial"/>
                <a:cs typeface="Arial"/>
              </a:defRPr>
            </a:defPPr>
            <a:lvl1pPr algn="l">
              <a:defRPr sz="1125" b="0">
                <a:solidFill>
                  <a:srgbClr val="D4DCE6"/>
                </a:solidFill>
                <a:latin typeface="Arial"/>
                <a:ea typeface="Arial"/>
                <a:cs typeface="Arial"/>
              </a:defRPr>
            </a:lvl1pPr>
            <a:lvl2pPr algn="l">
              <a:defRPr sz="1125" b="0">
                <a:solidFill>
                  <a:srgbClr val="D4DCE6"/>
                </a:solidFill>
                <a:latin typeface="Arial"/>
                <a:ea typeface="Arial"/>
                <a:cs typeface="Arial"/>
              </a:defRPr>
            </a:lvl2pPr>
            <a:lvl3pPr algn="l">
              <a:defRPr sz="1125" b="0">
                <a:solidFill>
                  <a:srgbClr val="D4DCE6"/>
                </a:solidFill>
                <a:latin typeface="Arial"/>
                <a:ea typeface="Arial"/>
                <a:cs typeface="Arial"/>
              </a:defRPr>
            </a:lvl3pPr>
            <a:lvl4pPr algn="l">
              <a:defRPr sz="1125" b="0">
                <a:solidFill>
                  <a:srgbClr val="D4DCE6"/>
                </a:solidFill>
                <a:latin typeface="Arial"/>
                <a:ea typeface="Arial"/>
                <a:cs typeface="Arial"/>
              </a:defRPr>
            </a:lvl4pPr>
            <a:lvl5pPr algn="l">
              <a:defRPr sz="1125" b="0">
                <a:solidFill>
                  <a:srgbClr val="D4DCE6"/>
                </a:solidFill>
                <a:latin typeface="Arial"/>
                <a:ea typeface="Arial"/>
                <a:cs typeface="Arial"/>
              </a:defRPr>
            </a:lvl5pPr>
            <a:lvl6pPr algn="l">
              <a:defRPr sz="1125" b="0">
                <a:solidFill>
                  <a:srgbClr val="D4DCE6"/>
                </a:solidFill>
                <a:latin typeface="Arial"/>
                <a:ea typeface="Arial"/>
                <a:cs typeface="Arial"/>
              </a:defRPr>
            </a:lvl6pPr>
            <a:lvl7pPr algn="l">
              <a:defRPr sz="1125" b="0">
                <a:solidFill>
                  <a:srgbClr val="D4DCE6"/>
                </a:solidFill>
                <a:latin typeface="Arial"/>
                <a:ea typeface="Arial"/>
                <a:cs typeface="Arial"/>
              </a:defRPr>
            </a:lvl7pPr>
            <a:lvl8pPr algn="l">
              <a:defRPr sz="1125" b="0">
                <a:solidFill>
                  <a:srgbClr val="D4DCE6"/>
                </a:solidFill>
                <a:latin typeface="Arial"/>
                <a:ea typeface="Arial"/>
                <a:cs typeface="Arial"/>
              </a:defRPr>
            </a:lvl8pPr>
            <a:lvl9pPr algn="l">
              <a:defRPr sz="1125" b="0">
                <a:solidFill>
                  <a:srgbClr val="D4DCE6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defRPr sz="1125" b="0">
                <a:solidFill>
                  <a:srgbClr val="D4DCE6"/>
                </a:solidFill>
                <a:latin typeface="Arial"/>
                <a:ea typeface="Arial"/>
                <a:cs typeface="Arial"/>
              </a:defRPr>
            </a:pPr>
            <a:r>
              <a:rPr sz="1125" b="0">
                <a:solidFill>
                  <a:srgbClr val="D4DCE6"/>
                </a:solidFill>
                <a:latin typeface="Arial"/>
                <a:ea typeface="Arial"/>
                <a:cs typeface="Arial"/>
              </a:rPr>
              <a:t>Collaboration in action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5170BC55-E77A-4659-AC66-4ED926B1B6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0" y="2781300"/>
            <a:ext cx="4762500" cy="2762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325" b="0">
                <a:solidFill>
                  <a:srgbClr val="FFFFFF"/>
                </a:solidFill>
                <a:latin typeface="Arial"/>
                <a:ea typeface="Arial"/>
                <a:cs typeface="Arial"/>
              </a:defRPr>
            </a:defPPr>
            <a:lvl1pPr algn="l">
              <a:defRPr sz="2325" b="0">
                <a:solidFill>
                  <a:srgbClr val="FFFFFF"/>
                </a:solidFill>
                <a:latin typeface="Arial"/>
                <a:ea typeface="Arial"/>
                <a:cs typeface="Arial"/>
              </a:defRPr>
            </a:lvl1pPr>
            <a:lvl2pPr algn="l">
              <a:defRPr sz="2325" b="0">
                <a:solidFill>
                  <a:srgbClr val="FFFFFF"/>
                </a:solidFill>
                <a:latin typeface="Arial"/>
                <a:ea typeface="Arial"/>
                <a:cs typeface="Arial"/>
              </a:defRPr>
            </a:lvl2pPr>
            <a:lvl3pPr algn="l">
              <a:defRPr sz="2325" b="0">
                <a:solidFill>
                  <a:srgbClr val="FFFFFF"/>
                </a:solidFill>
                <a:latin typeface="Arial"/>
                <a:ea typeface="Arial"/>
                <a:cs typeface="Arial"/>
              </a:defRPr>
            </a:lvl3pPr>
            <a:lvl4pPr algn="l">
              <a:defRPr sz="2325" b="0">
                <a:solidFill>
                  <a:srgbClr val="FFFFFF"/>
                </a:solidFill>
                <a:latin typeface="Arial"/>
                <a:ea typeface="Arial"/>
                <a:cs typeface="Arial"/>
              </a:defRPr>
            </a:lvl4pPr>
            <a:lvl5pPr algn="l">
              <a:defRPr sz="2325" b="0">
                <a:solidFill>
                  <a:srgbClr val="FFFFFF"/>
                </a:solidFill>
                <a:latin typeface="Arial"/>
                <a:ea typeface="Arial"/>
                <a:cs typeface="Arial"/>
              </a:defRPr>
            </a:lvl5pPr>
            <a:lvl6pPr algn="l">
              <a:defRPr sz="2325" b="0">
                <a:solidFill>
                  <a:srgbClr val="FFFFFF"/>
                </a:solidFill>
                <a:latin typeface="Arial"/>
                <a:ea typeface="Arial"/>
                <a:cs typeface="Arial"/>
              </a:defRPr>
            </a:lvl6pPr>
            <a:lvl7pPr algn="l">
              <a:defRPr sz="2325" b="0">
                <a:solidFill>
                  <a:srgbClr val="FFFFFF"/>
                </a:solidFill>
                <a:latin typeface="Arial"/>
                <a:ea typeface="Arial"/>
                <a:cs typeface="Arial"/>
              </a:defRPr>
            </a:lvl7pPr>
            <a:lvl8pPr algn="l">
              <a:defRPr sz="2325" b="0">
                <a:solidFill>
                  <a:srgbClr val="FFFFFF"/>
                </a:solidFill>
                <a:latin typeface="Arial"/>
                <a:ea typeface="Arial"/>
                <a:cs typeface="Arial"/>
              </a:defRPr>
            </a:lvl8pPr>
            <a:lvl9pPr algn="l">
              <a:defRPr sz="2325" b="0">
                <a:solidFill>
                  <a:srgbClr val="FFFFFF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defRPr sz="2325" b="0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2325" b="0">
                <a:solidFill>
                  <a:srgbClr val="FFFFFF"/>
                </a:solidFill>
                <a:latin typeface="Arial"/>
                <a:ea typeface="Arial"/>
                <a:cs typeface="Arial"/>
              </a:rPr>
              <a:t>01  [Topic]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 algn="l">
              <a:defRPr sz="2325" b="0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2325" b="0">
                <a:solidFill>
                  <a:srgbClr val="FFFFFF"/>
                </a:solidFill>
                <a:latin typeface="Arial"/>
                <a:ea typeface="Arial"/>
                <a:cs typeface="Arial"/>
              </a:rPr>
              <a:t>02  [Topic]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 algn="l">
              <a:defRPr sz="2325" b="0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2325" b="0">
                <a:solidFill>
                  <a:srgbClr val="FFFFFF"/>
                </a:solidFill>
                <a:latin typeface="Arial"/>
                <a:ea typeface="Arial"/>
                <a:cs typeface="Arial"/>
              </a:rPr>
              <a:t>03  [Topic]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0019D3CE-D16D-461F-9BB6-C664DE5CC6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00800"/>
            <a:ext cx="7620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975" b="0">
                <a:solidFill>
                  <a:srgbClr val="D4DCE6"/>
                </a:solidFill>
                <a:latin typeface="Arial"/>
                <a:ea typeface="Arial"/>
                <a:cs typeface="Arial"/>
              </a:defRPr>
            </a:defPPr>
            <a:lvl1pPr algn="l">
              <a:defRPr sz="975" b="0">
                <a:solidFill>
                  <a:srgbClr val="D4DCE6"/>
                </a:solidFill>
                <a:latin typeface="Arial"/>
                <a:ea typeface="Arial"/>
                <a:cs typeface="Arial"/>
              </a:defRPr>
            </a:lvl1pPr>
            <a:lvl2pPr algn="l">
              <a:defRPr sz="975" b="0">
                <a:solidFill>
                  <a:srgbClr val="D4DCE6"/>
                </a:solidFill>
                <a:latin typeface="Arial"/>
                <a:ea typeface="Arial"/>
                <a:cs typeface="Arial"/>
              </a:defRPr>
            </a:lvl2pPr>
            <a:lvl3pPr algn="l">
              <a:defRPr sz="975" b="0">
                <a:solidFill>
                  <a:srgbClr val="D4DCE6"/>
                </a:solidFill>
                <a:latin typeface="Arial"/>
                <a:ea typeface="Arial"/>
                <a:cs typeface="Arial"/>
              </a:defRPr>
            </a:lvl3pPr>
            <a:lvl4pPr algn="l">
              <a:defRPr sz="975" b="0">
                <a:solidFill>
                  <a:srgbClr val="D4DCE6"/>
                </a:solidFill>
                <a:latin typeface="Arial"/>
                <a:ea typeface="Arial"/>
                <a:cs typeface="Arial"/>
              </a:defRPr>
            </a:lvl4pPr>
            <a:lvl5pPr algn="l">
              <a:defRPr sz="975" b="0">
                <a:solidFill>
                  <a:srgbClr val="D4DCE6"/>
                </a:solidFill>
                <a:latin typeface="Arial"/>
                <a:ea typeface="Arial"/>
                <a:cs typeface="Arial"/>
              </a:defRPr>
            </a:lvl5pPr>
            <a:lvl6pPr algn="l">
              <a:defRPr sz="975" b="0">
                <a:solidFill>
                  <a:srgbClr val="D4DCE6"/>
                </a:solidFill>
                <a:latin typeface="Arial"/>
                <a:ea typeface="Arial"/>
                <a:cs typeface="Arial"/>
              </a:defRPr>
            </a:lvl6pPr>
            <a:lvl7pPr algn="l">
              <a:defRPr sz="975" b="0">
                <a:solidFill>
                  <a:srgbClr val="D4DCE6"/>
                </a:solidFill>
                <a:latin typeface="Arial"/>
                <a:ea typeface="Arial"/>
                <a:cs typeface="Arial"/>
              </a:defRPr>
            </a:lvl7pPr>
            <a:lvl8pPr algn="l">
              <a:defRPr sz="975" b="0">
                <a:solidFill>
                  <a:srgbClr val="D4DCE6"/>
                </a:solidFill>
                <a:latin typeface="Arial"/>
                <a:ea typeface="Arial"/>
                <a:cs typeface="Arial"/>
              </a:defRPr>
            </a:lvl8pPr>
            <a:lvl9pPr algn="l">
              <a:defRPr sz="975" b="0">
                <a:solidFill>
                  <a:srgbClr val="D4DCE6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defRPr sz="975" b="0">
                <a:solidFill>
                  <a:srgbClr val="D4DCE6"/>
                </a:solidFill>
                <a:latin typeface="Arial"/>
                <a:ea typeface="Arial"/>
                <a:cs typeface="Arial"/>
              </a:defRPr>
            </a:pPr>
            <a:r>
              <a:rPr sz="975" b="0">
                <a:solidFill>
                  <a:srgbClr val="D4DCE6"/>
                </a:solidFill>
                <a:latin typeface="Arial"/>
                <a:ea typeface="Arial"/>
                <a:cs typeface="Arial"/>
              </a:rPr>
              <a:t>MAXIMIZING POTENTIAL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1316C6B1-2AF8-4C1B-B234-15DFEAF0F4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53750" y="6362700"/>
            <a:ext cx="571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r">
              <a:defRPr sz="1200" b="0">
                <a:solidFill>
                  <a:srgbClr val="FFFFFF"/>
                </a:solidFill>
                <a:latin typeface="Arial"/>
                <a:ea typeface="Arial"/>
                <a:cs typeface="Arial"/>
              </a:defRPr>
            </a:defPPr>
            <a:lvl1pPr algn="r">
              <a:defRPr sz="1200" b="0">
                <a:solidFill>
                  <a:srgbClr val="FFFFFF"/>
                </a:solidFill>
                <a:latin typeface="Arial"/>
                <a:ea typeface="Arial"/>
                <a:cs typeface="Arial"/>
              </a:defRPr>
            </a:lvl1pPr>
            <a:lvl2pPr algn="r">
              <a:defRPr sz="1200" b="0">
                <a:solidFill>
                  <a:srgbClr val="FFFFFF"/>
                </a:solidFill>
                <a:latin typeface="Arial"/>
                <a:ea typeface="Arial"/>
                <a:cs typeface="Arial"/>
              </a:defRPr>
            </a:lvl2pPr>
            <a:lvl3pPr algn="r">
              <a:defRPr sz="1200" b="0">
                <a:solidFill>
                  <a:srgbClr val="FFFFFF"/>
                </a:solidFill>
                <a:latin typeface="Arial"/>
                <a:ea typeface="Arial"/>
                <a:cs typeface="Arial"/>
              </a:defRPr>
            </a:lvl3pPr>
            <a:lvl4pPr algn="r">
              <a:defRPr sz="1200" b="0">
                <a:solidFill>
                  <a:srgbClr val="FFFFFF"/>
                </a:solidFill>
                <a:latin typeface="Arial"/>
                <a:ea typeface="Arial"/>
                <a:cs typeface="Arial"/>
              </a:defRPr>
            </a:lvl4pPr>
            <a:lvl5pPr algn="r">
              <a:defRPr sz="1200" b="0">
                <a:solidFill>
                  <a:srgbClr val="FFFFFF"/>
                </a:solidFill>
                <a:latin typeface="Arial"/>
                <a:ea typeface="Arial"/>
                <a:cs typeface="Arial"/>
              </a:defRPr>
            </a:lvl5pPr>
            <a:lvl6pPr algn="r">
              <a:defRPr sz="1200" b="0">
                <a:solidFill>
                  <a:srgbClr val="FFFFFF"/>
                </a:solidFill>
                <a:latin typeface="Arial"/>
                <a:ea typeface="Arial"/>
                <a:cs typeface="Arial"/>
              </a:defRPr>
            </a:lvl6pPr>
            <a:lvl7pPr algn="r">
              <a:defRPr sz="1200" b="0">
                <a:solidFill>
                  <a:srgbClr val="FFFFFF"/>
                </a:solidFill>
                <a:latin typeface="Arial"/>
                <a:ea typeface="Arial"/>
                <a:cs typeface="Arial"/>
              </a:defRPr>
            </a:lvl7pPr>
            <a:lvl8pPr algn="r">
              <a:defRPr sz="1200" b="0">
                <a:solidFill>
                  <a:srgbClr val="FFFFFF"/>
                </a:solidFill>
                <a:latin typeface="Arial"/>
                <a:ea typeface="Arial"/>
                <a:cs typeface="Arial"/>
              </a:defRPr>
            </a:lvl8pPr>
            <a:lvl9pPr algn="r">
              <a:defRPr sz="1200" b="0">
                <a:solidFill>
                  <a:srgbClr val="FFFFFF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r">
              <a:defRPr sz="1200" b="0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1200" b="0">
                <a:solidFill>
                  <a:srgbClr val="FFFFFF"/>
                </a:solidFill>
                <a:latin typeface="Arial"/>
                <a:ea typeface="Arial"/>
                <a:cs typeface="Arial"/>
              </a:rPr>
              <a:t>02</a:t>
            </a:r>
          </a:p>
        </p:txBody>
      </p:sp>
    </p:spTree>
    <p:extLst>
      <p:ext uri="{BB962C8B-B14F-4D97-AF65-F5344CB8AC3E}">
        <p14:creationId xmlns:p14="http://schemas.microsoft.com/office/powerpoint/2010/main" val="250927354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08182C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F7136E3D-6965-4682-9FCC-40A01893DD56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f693120550374006"/>
          <a:stretch xmlns:a="http://schemas.openxmlformats.org/drawingml/2006/main"/>
        </p:blipFill>
        <p:spPr>
          <a:xfrm xmlns:a="http://schemas.openxmlformats.org/drawingml/2006/main">
            <a:off x="689492" y="362114"/>
            <a:ext cx="2707240" cy="971223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D22FECA3-059A-4659-BD0C-042AC29079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524750" y="1644345"/>
            <a:ext cx="4000500" cy="3464535"/>
          </a:xfrm>
          <a:custGeom xmlns:a="http://schemas.openxmlformats.org/drawingml/2006/main">
            <a:pathLst>
              <a:path w="4000500" h="3464535">
                <a:moveTo>
                  <a:pt x="1000125" y="0"/>
                </a:moveTo>
                <a:lnTo>
                  <a:pt x="3000375" y="0"/>
                </a:lnTo>
                <a:lnTo>
                  <a:pt x="4000500" y="1732267"/>
                </a:lnTo>
                <a:lnTo>
                  <a:pt x="3000375" y="3464535"/>
                </a:lnTo>
                <a:lnTo>
                  <a:pt x="1000125" y="3464535"/>
                </a:lnTo>
                <a:lnTo>
                  <a:pt x="0" y="1732267"/>
                </a:lnTo>
                <a:close/>
              </a:path>
            </a:pathLst>
          </a:custGeom>
          <a:solidFill xmlns:a="http://schemas.openxmlformats.org/drawingml/2006/main">
            <a:srgbClr val="E7B751"/>
          </a:solidFill>
          <a:ln xmlns:a="http://schemas.openxmlformats.org/drawingml/2006/main" w="0">
            <a:noFill/>
          </a:ln>
        </p:spPr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F6A1D1BA-B25F-4C68-8F3B-1C8C1077F3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571750"/>
            <a:ext cx="6667500" cy="857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45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defPPr>
            <a:lvl1pPr algn="l">
              <a:defRPr sz="45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1pPr>
            <a:lvl2pPr algn="l">
              <a:defRPr sz="45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2pPr>
            <a:lvl3pPr algn="l">
              <a:defRPr sz="45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3pPr>
            <a:lvl4pPr algn="l">
              <a:defRPr sz="45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4pPr>
            <a:lvl5pPr algn="l">
              <a:defRPr sz="45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5pPr>
            <a:lvl6pPr algn="l">
              <a:defRPr sz="45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6pPr>
            <a:lvl7pPr algn="l">
              <a:defRPr sz="45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7pPr>
            <a:lvl8pPr algn="l">
              <a:defRPr sz="45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8pPr>
            <a:lvl9pPr algn="l">
              <a:defRPr sz="45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defRPr sz="45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45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[Section title]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70CC488-56DA-4C6C-A6A7-03C93971EF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667125"/>
            <a:ext cx="647700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950" b="0">
                <a:solidFill>
                  <a:srgbClr val="D4DCE6"/>
                </a:solidFill>
                <a:latin typeface="Arial"/>
                <a:ea typeface="Arial"/>
                <a:cs typeface="Arial"/>
              </a:defRPr>
            </a:defPPr>
            <a:lvl1pPr algn="l">
              <a:defRPr sz="1950" b="0">
                <a:solidFill>
                  <a:srgbClr val="D4DCE6"/>
                </a:solidFill>
                <a:latin typeface="Arial"/>
                <a:ea typeface="Arial"/>
                <a:cs typeface="Arial"/>
              </a:defRPr>
            </a:lvl1pPr>
            <a:lvl2pPr algn="l">
              <a:defRPr sz="1950" b="0">
                <a:solidFill>
                  <a:srgbClr val="D4DCE6"/>
                </a:solidFill>
                <a:latin typeface="Arial"/>
                <a:ea typeface="Arial"/>
                <a:cs typeface="Arial"/>
              </a:defRPr>
            </a:lvl2pPr>
            <a:lvl3pPr algn="l">
              <a:defRPr sz="1950" b="0">
                <a:solidFill>
                  <a:srgbClr val="D4DCE6"/>
                </a:solidFill>
                <a:latin typeface="Arial"/>
                <a:ea typeface="Arial"/>
                <a:cs typeface="Arial"/>
              </a:defRPr>
            </a:lvl3pPr>
            <a:lvl4pPr algn="l">
              <a:defRPr sz="1950" b="0">
                <a:solidFill>
                  <a:srgbClr val="D4DCE6"/>
                </a:solidFill>
                <a:latin typeface="Arial"/>
                <a:ea typeface="Arial"/>
                <a:cs typeface="Arial"/>
              </a:defRPr>
            </a:lvl4pPr>
            <a:lvl5pPr algn="l">
              <a:defRPr sz="1950" b="0">
                <a:solidFill>
                  <a:srgbClr val="D4DCE6"/>
                </a:solidFill>
                <a:latin typeface="Arial"/>
                <a:ea typeface="Arial"/>
                <a:cs typeface="Arial"/>
              </a:defRPr>
            </a:lvl5pPr>
            <a:lvl6pPr algn="l">
              <a:defRPr sz="1950" b="0">
                <a:solidFill>
                  <a:srgbClr val="D4DCE6"/>
                </a:solidFill>
                <a:latin typeface="Arial"/>
                <a:ea typeface="Arial"/>
                <a:cs typeface="Arial"/>
              </a:defRPr>
            </a:lvl6pPr>
            <a:lvl7pPr algn="l">
              <a:defRPr sz="1950" b="0">
                <a:solidFill>
                  <a:srgbClr val="D4DCE6"/>
                </a:solidFill>
                <a:latin typeface="Arial"/>
                <a:ea typeface="Arial"/>
                <a:cs typeface="Arial"/>
              </a:defRPr>
            </a:lvl7pPr>
            <a:lvl8pPr algn="l">
              <a:defRPr sz="1950" b="0">
                <a:solidFill>
                  <a:srgbClr val="D4DCE6"/>
                </a:solidFill>
                <a:latin typeface="Arial"/>
                <a:ea typeface="Arial"/>
                <a:cs typeface="Arial"/>
              </a:defRPr>
            </a:lvl8pPr>
            <a:lvl9pPr algn="l">
              <a:defRPr sz="1950" b="0">
                <a:solidFill>
                  <a:srgbClr val="D4DCE6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defRPr sz="1950" b="0">
                <a:solidFill>
                  <a:srgbClr val="D4DCE6"/>
                </a:solidFill>
                <a:latin typeface="Arial"/>
                <a:ea typeface="Arial"/>
                <a:cs typeface="Arial"/>
              </a:defRPr>
            </a:pPr>
            <a:r>
              <a:rPr sz="1950" b="0">
                <a:solidFill>
                  <a:srgbClr val="D4DCE6"/>
                </a:solidFill>
                <a:latin typeface="Arial"/>
                <a:ea typeface="Arial"/>
                <a:cs typeface="Arial"/>
              </a:rPr>
              <a:t>[One sentence introducing the next section.]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39C43D4B-CA57-4E2B-B641-E71718849B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39150" y="2762250"/>
            <a:ext cx="2095500" cy="1428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ctr">
              <a:defRPr sz="9150" b="1">
                <a:solidFill>
                  <a:srgbClr val="08182C"/>
                </a:solidFill>
                <a:latin typeface="Arial"/>
                <a:ea typeface="Arial"/>
                <a:cs typeface="Arial"/>
              </a:defRPr>
            </a:defPPr>
            <a:lvl1pPr algn="ctr">
              <a:defRPr sz="9150" b="1">
                <a:solidFill>
                  <a:srgbClr val="08182C"/>
                </a:solidFill>
                <a:latin typeface="Arial"/>
                <a:ea typeface="Arial"/>
                <a:cs typeface="Arial"/>
              </a:defRPr>
            </a:lvl1pPr>
            <a:lvl2pPr algn="ctr">
              <a:defRPr sz="9150" b="1">
                <a:solidFill>
                  <a:srgbClr val="08182C"/>
                </a:solidFill>
                <a:latin typeface="Arial"/>
                <a:ea typeface="Arial"/>
                <a:cs typeface="Arial"/>
              </a:defRPr>
            </a:lvl2pPr>
            <a:lvl3pPr algn="ctr">
              <a:defRPr sz="9150" b="1">
                <a:solidFill>
                  <a:srgbClr val="08182C"/>
                </a:solidFill>
                <a:latin typeface="Arial"/>
                <a:ea typeface="Arial"/>
                <a:cs typeface="Arial"/>
              </a:defRPr>
            </a:lvl3pPr>
            <a:lvl4pPr algn="ctr">
              <a:defRPr sz="9150" b="1">
                <a:solidFill>
                  <a:srgbClr val="08182C"/>
                </a:solidFill>
                <a:latin typeface="Arial"/>
                <a:ea typeface="Arial"/>
                <a:cs typeface="Arial"/>
              </a:defRPr>
            </a:lvl4pPr>
            <a:lvl5pPr algn="ctr">
              <a:defRPr sz="9150" b="1">
                <a:solidFill>
                  <a:srgbClr val="08182C"/>
                </a:solidFill>
                <a:latin typeface="Arial"/>
                <a:ea typeface="Arial"/>
                <a:cs typeface="Arial"/>
              </a:defRPr>
            </a:lvl5pPr>
            <a:lvl6pPr algn="ctr">
              <a:defRPr sz="9150" b="1">
                <a:solidFill>
                  <a:srgbClr val="08182C"/>
                </a:solidFill>
                <a:latin typeface="Arial"/>
                <a:ea typeface="Arial"/>
                <a:cs typeface="Arial"/>
              </a:defRPr>
            </a:lvl6pPr>
            <a:lvl7pPr algn="ctr">
              <a:defRPr sz="9150" b="1">
                <a:solidFill>
                  <a:srgbClr val="08182C"/>
                </a:solidFill>
                <a:latin typeface="Arial"/>
                <a:ea typeface="Arial"/>
                <a:cs typeface="Arial"/>
              </a:defRPr>
            </a:lvl7pPr>
            <a:lvl8pPr algn="ctr">
              <a:defRPr sz="9150" b="1">
                <a:solidFill>
                  <a:srgbClr val="08182C"/>
                </a:solidFill>
                <a:latin typeface="Arial"/>
                <a:ea typeface="Arial"/>
                <a:cs typeface="Arial"/>
              </a:defRPr>
            </a:lvl8pPr>
            <a:lvl9pPr algn="ctr">
              <a:defRPr sz="9150" b="1">
                <a:solidFill>
                  <a:srgbClr val="08182C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ctr">
              <a:defRPr sz="9150" b="1">
                <a:solidFill>
                  <a:srgbClr val="08182C"/>
                </a:solidFill>
                <a:latin typeface="Arial"/>
                <a:ea typeface="Arial"/>
                <a:cs typeface="Arial"/>
              </a:defRPr>
            </a:pPr>
            <a:r>
              <a:rPr sz="9150" b="1">
                <a:solidFill>
                  <a:srgbClr val="08182C"/>
                </a:solidFill>
                <a:latin typeface="Arial"/>
                <a:ea typeface="Arial"/>
                <a:cs typeface="Arial"/>
              </a:rPr>
              <a:t>01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4F1C3C58-E844-4652-8DA6-63EEB8A12E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00800"/>
            <a:ext cx="7620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975" b="0">
                <a:solidFill>
                  <a:srgbClr val="D4DCE6"/>
                </a:solidFill>
                <a:latin typeface="Arial"/>
                <a:ea typeface="Arial"/>
                <a:cs typeface="Arial"/>
              </a:defRPr>
            </a:defPPr>
            <a:lvl1pPr algn="l">
              <a:defRPr sz="975" b="0">
                <a:solidFill>
                  <a:srgbClr val="D4DCE6"/>
                </a:solidFill>
                <a:latin typeface="Arial"/>
                <a:ea typeface="Arial"/>
                <a:cs typeface="Arial"/>
              </a:defRPr>
            </a:lvl1pPr>
            <a:lvl2pPr algn="l">
              <a:defRPr sz="975" b="0">
                <a:solidFill>
                  <a:srgbClr val="D4DCE6"/>
                </a:solidFill>
                <a:latin typeface="Arial"/>
                <a:ea typeface="Arial"/>
                <a:cs typeface="Arial"/>
              </a:defRPr>
            </a:lvl2pPr>
            <a:lvl3pPr algn="l">
              <a:defRPr sz="975" b="0">
                <a:solidFill>
                  <a:srgbClr val="D4DCE6"/>
                </a:solidFill>
                <a:latin typeface="Arial"/>
                <a:ea typeface="Arial"/>
                <a:cs typeface="Arial"/>
              </a:defRPr>
            </a:lvl3pPr>
            <a:lvl4pPr algn="l">
              <a:defRPr sz="975" b="0">
                <a:solidFill>
                  <a:srgbClr val="D4DCE6"/>
                </a:solidFill>
                <a:latin typeface="Arial"/>
                <a:ea typeface="Arial"/>
                <a:cs typeface="Arial"/>
              </a:defRPr>
            </a:lvl4pPr>
            <a:lvl5pPr algn="l">
              <a:defRPr sz="975" b="0">
                <a:solidFill>
                  <a:srgbClr val="D4DCE6"/>
                </a:solidFill>
                <a:latin typeface="Arial"/>
                <a:ea typeface="Arial"/>
                <a:cs typeface="Arial"/>
              </a:defRPr>
            </a:lvl5pPr>
            <a:lvl6pPr algn="l">
              <a:defRPr sz="975" b="0">
                <a:solidFill>
                  <a:srgbClr val="D4DCE6"/>
                </a:solidFill>
                <a:latin typeface="Arial"/>
                <a:ea typeface="Arial"/>
                <a:cs typeface="Arial"/>
              </a:defRPr>
            </a:lvl6pPr>
            <a:lvl7pPr algn="l">
              <a:defRPr sz="975" b="0">
                <a:solidFill>
                  <a:srgbClr val="D4DCE6"/>
                </a:solidFill>
                <a:latin typeface="Arial"/>
                <a:ea typeface="Arial"/>
                <a:cs typeface="Arial"/>
              </a:defRPr>
            </a:lvl7pPr>
            <a:lvl8pPr algn="l">
              <a:defRPr sz="975" b="0">
                <a:solidFill>
                  <a:srgbClr val="D4DCE6"/>
                </a:solidFill>
                <a:latin typeface="Arial"/>
                <a:ea typeface="Arial"/>
                <a:cs typeface="Arial"/>
              </a:defRPr>
            </a:lvl8pPr>
            <a:lvl9pPr algn="l">
              <a:defRPr sz="975" b="0">
                <a:solidFill>
                  <a:srgbClr val="D4DCE6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defRPr sz="975" b="0">
                <a:solidFill>
                  <a:srgbClr val="D4DCE6"/>
                </a:solidFill>
                <a:latin typeface="Arial"/>
                <a:ea typeface="Arial"/>
                <a:cs typeface="Arial"/>
              </a:defRPr>
            </a:pPr>
            <a:r>
              <a:rPr sz="975" b="0">
                <a:solidFill>
                  <a:srgbClr val="D4DCE6"/>
                </a:solidFill>
                <a:latin typeface="Arial"/>
                <a:ea typeface="Arial"/>
                <a:cs typeface="Arial"/>
              </a:rPr>
              <a:t>MAXIMIZING POTENTIAL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52839B2B-DAB9-44C6-8614-22A51A1FD6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53750" y="6362700"/>
            <a:ext cx="571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r">
              <a:defRPr sz="1200" b="0">
                <a:solidFill>
                  <a:srgbClr val="FFFFFF"/>
                </a:solidFill>
                <a:latin typeface="Arial"/>
                <a:ea typeface="Arial"/>
                <a:cs typeface="Arial"/>
              </a:defRPr>
            </a:defPPr>
            <a:lvl1pPr algn="r">
              <a:defRPr sz="1200" b="0">
                <a:solidFill>
                  <a:srgbClr val="FFFFFF"/>
                </a:solidFill>
                <a:latin typeface="Arial"/>
                <a:ea typeface="Arial"/>
                <a:cs typeface="Arial"/>
              </a:defRPr>
            </a:lvl1pPr>
            <a:lvl2pPr algn="r">
              <a:defRPr sz="1200" b="0">
                <a:solidFill>
                  <a:srgbClr val="FFFFFF"/>
                </a:solidFill>
                <a:latin typeface="Arial"/>
                <a:ea typeface="Arial"/>
                <a:cs typeface="Arial"/>
              </a:defRPr>
            </a:lvl2pPr>
            <a:lvl3pPr algn="r">
              <a:defRPr sz="1200" b="0">
                <a:solidFill>
                  <a:srgbClr val="FFFFFF"/>
                </a:solidFill>
                <a:latin typeface="Arial"/>
                <a:ea typeface="Arial"/>
                <a:cs typeface="Arial"/>
              </a:defRPr>
            </a:lvl3pPr>
            <a:lvl4pPr algn="r">
              <a:defRPr sz="1200" b="0">
                <a:solidFill>
                  <a:srgbClr val="FFFFFF"/>
                </a:solidFill>
                <a:latin typeface="Arial"/>
                <a:ea typeface="Arial"/>
                <a:cs typeface="Arial"/>
              </a:defRPr>
            </a:lvl4pPr>
            <a:lvl5pPr algn="r">
              <a:defRPr sz="1200" b="0">
                <a:solidFill>
                  <a:srgbClr val="FFFFFF"/>
                </a:solidFill>
                <a:latin typeface="Arial"/>
                <a:ea typeface="Arial"/>
                <a:cs typeface="Arial"/>
              </a:defRPr>
            </a:lvl5pPr>
            <a:lvl6pPr algn="r">
              <a:defRPr sz="1200" b="0">
                <a:solidFill>
                  <a:srgbClr val="FFFFFF"/>
                </a:solidFill>
                <a:latin typeface="Arial"/>
                <a:ea typeface="Arial"/>
                <a:cs typeface="Arial"/>
              </a:defRPr>
            </a:lvl6pPr>
            <a:lvl7pPr algn="r">
              <a:defRPr sz="1200" b="0">
                <a:solidFill>
                  <a:srgbClr val="FFFFFF"/>
                </a:solidFill>
                <a:latin typeface="Arial"/>
                <a:ea typeface="Arial"/>
                <a:cs typeface="Arial"/>
              </a:defRPr>
            </a:lvl7pPr>
            <a:lvl8pPr algn="r">
              <a:defRPr sz="1200" b="0">
                <a:solidFill>
                  <a:srgbClr val="FFFFFF"/>
                </a:solidFill>
                <a:latin typeface="Arial"/>
                <a:ea typeface="Arial"/>
                <a:cs typeface="Arial"/>
              </a:defRPr>
            </a:lvl8pPr>
            <a:lvl9pPr algn="r">
              <a:defRPr sz="1200" b="0">
                <a:solidFill>
                  <a:srgbClr val="FFFFFF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r">
              <a:defRPr sz="1200" b="0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1200" b="0">
                <a:solidFill>
                  <a:srgbClr val="FFFFFF"/>
                </a:solidFill>
                <a:latin typeface="Arial"/>
                <a:ea typeface="Arial"/>
                <a:cs typeface="Arial"/>
              </a:rPr>
              <a:t>03</a:t>
            </a:r>
          </a:p>
        </p:txBody>
      </p:sp>
    </p:spTree>
    <p:extLst>
      <p:ext uri="{BB962C8B-B14F-4D97-AF65-F5344CB8AC3E}">
        <p14:creationId xmlns:p14="http://schemas.microsoft.com/office/powerpoint/2010/main" val="240326987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409958EB-895D-427A-8D5B-FC58D890A37D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b5faa7378bd34698"/>
          <a:stretch xmlns:a="http://schemas.openxmlformats.org/drawingml/2006/main"/>
        </p:blipFill>
        <p:spPr>
          <a:xfrm xmlns:a="http://schemas.openxmlformats.org/drawingml/2006/main">
            <a:off x="689492" y="362114"/>
            <a:ext cx="2707240" cy="971223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F5E536D0-9AD9-42F9-9E24-EB8DDBD8E9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647825"/>
            <a:ext cx="1047750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3750" b="1">
                <a:solidFill>
                  <a:srgbClr val="08182C"/>
                </a:solidFill>
                <a:latin typeface="Arial"/>
                <a:ea typeface="Arial"/>
                <a:cs typeface="Arial"/>
              </a:defRPr>
            </a:defPPr>
            <a:lvl1pPr algn="l">
              <a:defRPr sz="3750" b="1">
                <a:solidFill>
                  <a:srgbClr val="08182C"/>
                </a:solidFill>
                <a:latin typeface="Arial"/>
                <a:ea typeface="Arial"/>
                <a:cs typeface="Arial"/>
              </a:defRPr>
            </a:lvl1pPr>
            <a:lvl2pPr algn="l">
              <a:defRPr sz="3750" b="1">
                <a:solidFill>
                  <a:srgbClr val="08182C"/>
                </a:solidFill>
                <a:latin typeface="Arial"/>
                <a:ea typeface="Arial"/>
                <a:cs typeface="Arial"/>
              </a:defRPr>
            </a:lvl2pPr>
            <a:lvl3pPr algn="l">
              <a:defRPr sz="3750" b="1">
                <a:solidFill>
                  <a:srgbClr val="08182C"/>
                </a:solidFill>
                <a:latin typeface="Arial"/>
                <a:ea typeface="Arial"/>
                <a:cs typeface="Arial"/>
              </a:defRPr>
            </a:lvl3pPr>
            <a:lvl4pPr algn="l">
              <a:defRPr sz="3750" b="1">
                <a:solidFill>
                  <a:srgbClr val="08182C"/>
                </a:solidFill>
                <a:latin typeface="Arial"/>
                <a:ea typeface="Arial"/>
                <a:cs typeface="Arial"/>
              </a:defRPr>
            </a:lvl4pPr>
            <a:lvl5pPr algn="l">
              <a:defRPr sz="3750" b="1">
                <a:solidFill>
                  <a:srgbClr val="08182C"/>
                </a:solidFill>
                <a:latin typeface="Arial"/>
                <a:ea typeface="Arial"/>
                <a:cs typeface="Arial"/>
              </a:defRPr>
            </a:lvl5pPr>
            <a:lvl6pPr algn="l">
              <a:defRPr sz="3750" b="1">
                <a:solidFill>
                  <a:srgbClr val="08182C"/>
                </a:solidFill>
                <a:latin typeface="Arial"/>
                <a:ea typeface="Arial"/>
                <a:cs typeface="Arial"/>
              </a:defRPr>
            </a:lvl6pPr>
            <a:lvl7pPr algn="l">
              <a:defRPr sz="3750" b="1">
                <a:solidFill>
                  <a:srgbClr val="08182C"/>
                </a:solidFill>
                <a:latin typeface="Arial"/>
                <a:ea typeface="Arial"/>
                <a:cs typeface="Arial"/>
              </a:defRPr>
            </a:lvl7pPr>
            <a:lvl8pPr algn="l">
              <a:defRPr sz="3750" b="1">
                <a:solidFill>
                  <a:srgbClr val="08182C"/>
                </a:solidFill>
                <a:latin typeface="Arial"/>
                <a:ea typeface="Arial"/>
                <a:cs typeface="Arial"/>
              </a:defRPr>
            </a:lvl8pPr>
            <a:lvl9pPr algn="l">
              <a:defRPr sz="3750" b="1">
                <a:solidFill>
                  <a:srgbClr val="08182C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defRPr sz="3750" b="1">
                <a:solidFill>
                  <a:srgbClr val="08182C"/>
                </a:solidFill>
                <a:latin typeface="Arial"/>
                <a:ea typeface="Arial"/>
                <a:cs typeface="Arial"/>
              </a:defRPr>
            </a:pPr>
            <a:r>
              <a:rPr sz="3750" b="1">
                <a:solidFill>
                  <a:srgbClr val="08182C"/>
                </a:solidFill>
                <a:latin typeface="Arial"/>
                <a:ea typeface="Arial"/>
                <a:cs typeface="Arial"/>
              </a:rPr>
              <a:t>[A useful headline]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EF96EB51-2A76-4210-BBC0-A1005C39A4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724150"/>
            <a:ext cx="4762500" cy="1714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100" b="0">
                <a:solidFill>
                  <a:srgbClr val="526173"/>
                </a:solidFill>
                <a:latin typeface="Arial"/>
                <a:ea typeface="Arial"/>
                <a:cs typeface="Arial"/>
              </a:defRPr>
            </a:defPPr>
            <a:lvl1pPr algn="l">
              <a:defRPr sz="2100" b="0">
                <a:solidFill>
                  <a:srgbClr val="526173"/>
                </a:solidFill>
                <a:latin typeface="Arial"/>
                <a:ea typeface="Arial"/>
                <a:cs typeface="Arial"/>
              </a:defRPr>
            </a:lvl1pPr>
            <a:lvl2pPr algn="l">
              <a:defRPr sz="2100" b="0">
                <a:solidFill>
                  <a:srgbClr val="526173"/>
                </a:solidFill>
                <a:latin typeface="Arial"/>
                <a:ea typeface="Arial"/>
                <a:cs typeface="Arial"/>
              </a:defRPr>
            </a:lvl2pPr>
            <a:lvl3pPr algn="l">
              <a:defRPr sz="2100" b="0">
                <a:solidFill>
                  <a:srgbClr val="526173"/>
                </a:solidFill>
                <a:latin typeface="Arial"/>
                <a:ea typeface="Arial"/>
                <a:cs typeface="Arial"/>
              </a:defRPr>
            </a:lvl3pPr>
            <a:lvl4pPr algn="l">
              <a:defRPr sz="2100" b="0">
                <a:solidFill>
                  <a:srgbClr val="526173"/>
                </a:solidFill>
                <a:latin typeface="Arial"/>
                <a:ea typeface="Arial"/>
                <a:cs typeface="Arial"/>
              </a:defRPr>
            </a:lvl4pPr>
            <a:lvl5pPr algn="l">
              <a:defRPr sz="2100" b="0">
                <a:solidFill>
                  <a:srgbClr val="526173"/>
                </a:solidFill>
                <a:latin typeface="Arial"/>
                <a:ea typeface="Arial"/>
                <a:cs typeface="Arial"/>
              </a:defRPr>
            </a:lvl5pPr>
            <a:lvl6pPr algn="l">
              <a:defRPr sz="2100" b="0">
                <a:solidFill>
                  <a:srgbClr val="526173"/>
                </a:solidFill>
                <a:latin typeface="Arial"/>
                <a:ea typeface="Arial"/>
                <a:cs typeface="Arial"/>
              </a:defRPr>
            </a:lvl6pPr>
            <a:lvl7pPr algn="l">
              <a:defRPr sz="2100" b="0">
                <a:solidFill>
                  <a:srgbClr val="526173"/>
                </a:solidFill>
                <a:latin typeface="Arial"/>
                <a:ea typeface="Arial"/>
                <a:cs typeface="Arial"/>
              </a:defRPr>
            </a:lvl7pPr>
            <a:lvl8pPr algn="l">
              <a:defRPr sz="2100" b="0">
                <a:solidFill>
                  <a:srgbClr val="526173"/>
                </a:solidFill>
                <a:latin typeface="Arial"/>
                <a:ea typeface="Arial"/>
                <a:cs typeface="Arial"/>
              </a:defRPr>
            </a:lvl8pPr>
            <a:lvl9pPr algn="l">
              <a:defRPr sz="2100" b="0">
                <a:solidFill>
                  <a:srgbClr val="526173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defRPr sz="2100" b="0">
                <a:solidFill>
                  <a:srgbClr val="526173"/>
                </a:solidFill>
                <a:latin typeface="Arial"/>
                <a:ea typeface="Arial"/>
                <a:cs typeface="Arial"/>
              </a:defRPr>
            </a:pPr>
            <a:r>
              <a:rPr sz="2100" b="0">
                <a:solidFill>
                  <a:srgbClr val="526173"/>
                </a:solidFill>
                <a:latin typeface="Arial"/>
                <a:ea typeface="Arial"/>
                <a:cs typeface="Arial"/>
              </a:rPr>
              <a:t>[Explain the need, who is involved and what the work will make possible. Keep this paragraph short.]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B6D23534-94A6-49B1-8693-FC21E3F49A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000625"/>
            <a:ext cx="47625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100" b="1">
                <a:solidFill>
                  <a:srgbClr val="7B5A1A"/>
                </a:solidFill>
                <a:latin typeface="Arial"/>
                <a:ea typeface="Arial"/>
                <a:cs typeface="Arial"/>
              </a:defRPr>
            </a:defPPr>
            <a:lvl1pPr algn="l">
              <a:defRPr sz="2100" b="1">
                <a:solidFill>
                  <a:srgbClr val="7B5A1A"/>
                </a:solidFill>
                <a:latin typeface="Arial"/>
                <a:ea typeface="Arial"/>
                <a:cs typeface="Arial"/>
              </a:defRPr>
            </a:lvl1pPr>
            <a:lvl2pPr algn="l">
              <a:defRPr sz="2100" b="1">
                <a:solidFill>
                  <a:srgbClr val="7B5A1A"/>
                </a:solidFill>
                <a:latin typeface="Arial"/>
                <a:ea typeface="Arial"/>
                <a:cs typeface="Arial"/>
              </a:defRPr>
            </a:lvl2pPr>
            <a:lvl3pPr algn="l">
              <a:defRPr sz="2100" b="1">
                <a:solidFill>
                  <a:srgbClr val="7B5A1A"/>
                </a:solidFill>
                <a:latin typeface="Arial"/>
                <a:ea typeface="Arial"/>
                <a:cs typeface="Arial"/>
              </a:defRPr>
            </a:lvl3pPr>
            <a:lvl4pPr algn="l">
              <a:defRPr sz="2100" b="1">
                <a:solidFill>
                  <a:srgbClr val="7B5A1A"/>
                </a:solidFill>
                <a:latin typeface="Arial"/>
                <a:ea typeface="Arial"/>
                <a:cs typeface="Arial"/>
              </a:defRPr>
            </a:lvl4pPr>
            <a:lvl5pPr algn="l">
              <a:defRPr sz="2100" b="1">
                <a:solidFill>
                  <a:srgbClr val="7B5A1A"/>
                </a:solidFill>
                <a:latin typeface="Arial"/>
                <a:ea typeface="Arial"/>
                <a:cs typeface="Arial"/>
              </a:defRPr>
            </a:lvl5pPr>
            <a:lvl6pPr algn="l">
              <a:defRPr sz="2100" b="1">
                <a:solidFill>
                  <a:srgbClr val="7B5A1A"/>
                </a:solidFill>
                <a:latin typeface="Arial"/>
                <a:ea typeface="Arial"/>
                <a:cs typeface="Arial"/>
              </a:defRPr>
            </a:lvl6pPr>
            <a:lvl7pPr algn="l">
              <a:defRPr sz="2100" b="1">
                <a:solidFill>
                  <a:srgbClr val="7B5A1A"/>
                </a:solidFill>
                <a:latin typeface="Arial"/>
                <a:ea typeface="Arial"/>
                <a:cs typeface="Arial"/>
              </a:defRPr>
            </a:lvl7pPr>
            <a:lvl8pPr algn="l">
              <a:defRPr sz="2100" b="1">
                <a:solidFill>
                  <a:srgbClr val="7B5A1A"/>
                </a:solidFill>
                <a:latin typeface="Arial"/>
                <a:ea typeface="Arial"/>
                <a:cs typeface="Arial"/>
              </a:defRPr>
            </a:lvl8pPr>
            <a:lvl9pPr algn="l">
              <a:defRPr sz="2100" b="1">
                <a:solidFill>
                  <a:srgbClr val="7B5A1A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defRPr sz="2100" b="1">
                <a:solidFill>
                  <a:srgbClr val="7B5A1A"/>
                </a:solidFill>
                <a:latin typeface="Arial"/>
                <a:ea typeface="Arial"/>
                <a:cs typeface="Arial"/>
              </a:defRPr>
            </a:pPr>
            <a:r>
              <a:rPr sz="2100" b="1">
                <a:solidFill>
                  <a:srgbClr val="7B5A1A"/>
                </a:solidFill>
                <a:latin typeface="Arial"/>
                <a:ea typeface="Arial"/>
                <a:cs typeface="Arial"/>
              </a:rPr>
              <a:t>[Clear next step]</a:t>
            </a:r>
          </a:p>
        </p:txBody>
      </p:sp>
      <p:pic>
        <p:nvPic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D38DE7E5-70D2-4FCE-86D4-33592BB0817A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e4e7bb01c5b54dea"/>
          <a:srcRect xmlns:a="http://schemas.openxmlformats.org/drawingml/2006/main" l="4167" t="0" r="4167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6191250" y="1905000"/>
            <a:ext cx="5238750" cy="3810000"/>
          </a:xfrm>
          <a:prstGeom xmlns:a="http://schemas.openxmlformats.org/drawingml/2006/main" prst="rect">
            <a:avLst/>
          </a:prstGeom>
        </p:spPr>
      </p:pic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67DB5C11-C70A-453F-8D24-0768CC9D40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0" y="5886450"/>
            <a:ext cx="52387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200" b="0">
                <a:solidFill>
                  <a:srgbClr val="526173"/>
                </a:solidFill>
                <a:latin typeface="Arial"/>
                <a:ea typeface="Arial"/>
                <a:cs typeface="Arial"/>
              </a:defRPr>
            </a:defPPr>
            <a:lvl1pPr algn="l">
              <a:defRPr sz="1200" b="0">
                <a:solidFill>
                  <a:srgbClr val="526173"/>
                </a:solidFill>
                <a:latin typeface="Arial"/>
                <a:ea typeface="Arial"/>
                <a:cs typeface="Arial"/>
              </a:defRPr>
            </a:lvl1pPr>
            <a:lvl2pPr algn="l">
              <a:defRPr sz="1200" b="0">
                <a:solidFill>
                  <a:srgbClr val="526173"/>
                </a:solidFill>
                <a:latin typeface="Arial"/>
                <a:ea typeface="Arial"/>
                <a:cs typeface="Arial"/>
              </a:defRPr>
            </a:lvl2pPr>
            <a:lvl3pPr algn="l">
              <a:defRPr sz="1200" b="0">
                <a:solidFill>
                  <a:srgbClr val="526173"/>
                </a:solidFill>
                <a:latin typeface="Arial"/>
                <a:ea typeface="Arial"/>
                <a:cs typeface="Arial"/>
              </a:defRPr>
            </a:lvl3pPr>
            <a:lvl4pPr algn="l">
              <a:defRPr sz="1200" b="0">
                <a:solidFill>
                  <a:srgbClr val="526173"/>
                </a:solidFill>
                <a:latin typeface="Arial"/>
                <a:ea typeface="Arial"/>
                <a:cs typeface="Arial"/>
              </a:defRPr>
            </a:lvl4pPr>
            <a:lvl5pPr algn="l">
              <a:defRPr sz="1200" b="0">
                <a:solidFill>
                  <a:srgbClr val="526173"/>
                </a:solidFill>
                <a:latin typeface="Arial"/>
                <a:ea typeface="Arial"/>
                <a:cs typeface="Arial"/>
              </a:defRPr>
            </a:lvl5pPr>
            <a:lvl6pPr algn="l">
              <a:defRPr sz="1200" b="0">
                <a:solidFill>
                  <a:srgbClr val="526173"/>
                </a:solidFill>
                <a:latin typeface="Arial"/>
                <a:ea typeface="Arial"/>
                <a:cs typeface="Arial"/>
              </a:defRPr>
            </a:lvl6pPr>
            <a:lvl7pPr algn="l">
              <a:defRPr sz="1200" b="0">
                <a:solidFill>
                  <a:srgbClr val="526173"/>
                </a:solidFill>
                <a:latin typeface="Arial"/>
                <a:ea typeface="Arial"/>
                <a:cs typeface="Arial"/>
              </a:defRPr>
            </a:lvl7pPr>
            <a:lvl8pPr algn="l">
              <a:defRPr sz="1200" b="0">
                <a:solidFill>
                  <a:srgbClr val="526173"/>
                </a:solidFill>
                <a:latin typeface="Arial"/>
                <a:ea typeface="Arial"/>
                <a:cs typeface="Arial"/>
              </a:defRPr>
            </a:lvl8pPr>
            <a:lvl9pPr algn="l">
              <a:defRPr sz="1200" b="0">
                <a:solidFill>
                  <a:srgbClr val="526173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defRPr sz="1200" b="0">
                <a:solidFill>
                  <a:srgbClr val="526173"/>
                </a:solidFill>
                <a:latin typeface="Arial"/>
                <a:ea typeface="Arial"/>
                <a:cs typeface="Arial"/>
              </a:defRPr>
            </a:pPr>
            <a:r>
              <a:rPr sz="1200" b="0">
                <a:solidFill>
                  <a:srgbClr val="526173"/>
                </a:solidFill>
                <a:latin typeface="Arial"/>
                <a:ea typeface="Arial"/>
                <a:cs typeface="Arial"/>
              </a:rPr>
              <a:t>Hands-on learning and making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DCE8F610-4DF4-47C5-809D-9A3D1EE437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00800"/>
            <a:ext cx="7620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975" b="0">
                <a:solidFill>
                  <a:srgbClr val="526173"/>
                </a:solidFill>
                <a:latin typeface="Arial"/>
                <a:ea typeface="Arial"/>
                <a:cs typeface="Arial"/>
              </a:defRPr>
            </a:defPPr>
            <a:lvl1pPr algn="l">
              <a:defRPr sz="975" b="0">
                <a:solidFill>
                  <a:srgbClr val="526173"/>
                </a:solidFill>
                <a:latin typeface="Arial"/>
                <a:ea typeface="Arial"/>
                <a:cs typeface="Arial"/>
              </a:defRPr>
            </a:lvl1pPr>
            <a:lvl2pPr algn="l">
              <a:defRPr sz="975" b="0">
                <a:solidFill>
                  <a:srgbClr val="526173"/>
                </a:solidFill>
                <a:latin typeface="Arial"/>
                <a:ea typeface="Arial"/>
                <a:cs typeface="Arial"/>
              </a:defRPr>
            </a:lvl2pPr>
            <a:lvl3pPr algn="l">
              <a:defRPr sz="975" b="0">
                <a:solidFill>
                  <a:srgbClr val="526173"/>
                </a:solidFill>
                <a:latin typeface="Arial"/>
                <a:ea typeface="Arial"/>
                <a:cs typeface="Arial"/>
              </a:defRPr>
            </a:lvl3pPr>
            <a:lvl4pPr algn="l">
              <a:defRPr sz="975" b="0">
                <a:solidFill>
                  <a:srgbClr val="526173"/>
                </a:solidFill>
                <a:latin typeface="Arial"/>
                <a:ea typeface="Arial"/>
                <a:cs typeface="Arial"/>
              </a:defRPr>
            </a:lvl4pPr>
            <a:lvl5pPr algn="l">
              <a:defRPr sz="975" b="0">
                <a:solidFill>
                  <a:srgbClr val="526173"/>
                </a:solidFill>
                <a:latin typeface="Arial"/>
                <a:ea typeface="Arial"/>
                <a:cs typeface="Arial"/>
              </a:defRPr>
            </a:lvl5pPr>
            <a:lvl6pPr algn="l">
              <a:defRPr sz="975" b="0">
                <a:solidFill>
                  <a:srgbClr val="526173"/>
                </a:solidFill>
                <a:latin typeface="Arial"/>
                <a:ea typeface="Arial"/>
                <a:cs typeface="Arial"/>
              </a:defRPr>
            </a:lvl6pPr>
            <a:lvl7pPr algn="l">
              <a:defRPr sz="975" b="0">
                <a:solidFill>
                  <a:srgbClr val="526173"/>
                </a:solidFill>
                <a:latin typeface="Arial"/>
                <a:ea typeface="Arial"/>
                <a:cs typeface="Arial"/>
              </a:defRPr>
            </a:lvl7pPr>
            <a:lvl8pPr algn="l">
              <a:defRPr sz="975" b="0">
                <a:solidFill>
                  <a:srgbClr val="526173"/>
                </a:solidFill>
                <a:latin typeface="Arial"/>
                <a:ea typeface="Arial"/>
                <a:cs typeface="Arial"/>
              </a:defRPr>
            </a:lvl8pPr>
            <a:lvl9pPr algn="l">
              <a:defRPr sz="975" b="0">
                <a:solidFill>
                  <a:srgbClr val="526173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defRPr sz="975" b="0">
                <a:solidFill>
                  <a:srgbClr val="526173"/>
                </a:solidFill>
                <a:latin typeface="Arial"/>
                <a:ea typeface="Arial"/>
                <a:cs typeface="Arial"/>
              </a:defRPr>
            </a:pPr>
            <a:r>
              <a:rPr sz="975" b="0">
                <a:solidFill>
                  <a:srgbClr val="526173"/>
                </a:solidFill>
                <a:latin typeface="Arial"/>
                <a:ea typeface="Arial"/>
                <a:cs typeface="Arial"/>
              </a:rPr>
              <a:t>MAXIMIZING POTENTIAL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7C133280-D9FE-44FC-8C23-1E4A548027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53750" y="6362700"/>
            <a:ext cx="571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r">
              <a:defRPr sz="1200" b="0">
                <a:solidFill>
                  <a:srgbClr val="08182C"/>
                </a:solidFill>
                <a:latin typeface="Arial"/>
                <a:ea typeface="Arial"/>
                <a:cs typeface="Arial"/>
              </a:defRPr>
            </a:defPPr>
            <a:lvl1pPr algn="r">
              <a:defRPr sz="1200" b="0">
                <a:solidFill>
                  <a:srgbClr val="08182C"/>
                </a:solidFill>
                <a:latin typeface="Arial"/>
                <a:ea typeface="Arial"/>
                <a:cs typeface="Arial"/>
              </a:defRPr>
            </a:lvl1pPr>
            <a:lvl2pPr algn="r">
              <a:defRPr sz="1200" b="0">
                <a:solidFill>
                  <a:srgbClr val="08182C"/>
                </a:solidFill>
                <a:latin typeface="Arial"/>
                <a:ea typeface="Arial"/>
                <a:cs typeface="Arial"/>
              </a:defRPr>
            </a:lvl2pPr>
            <a:lvl3pPr algn="r">
              <a:defRPr sz="1200" b="0">
                <a:solidFill>
                  <a:srgbClr val="08182C"/>
                </a:solidFill>
                <a:latin typeface="Arial"/>
                <a:ea typeface="Arial"/>
                <a:cs typeface="Arial"/>
              </a:defRPr>
            </a:lvl3pPr>
            <a:lvl4pPr algn="r">
              <a:defRPr sz="1200" b="0">
                <a:solidFill>
                  <a:srgbClr val="08182C"/>
                </a:solidFill>
                <a:latin typeface="Arial"/>
                <a:ea typeface="Arial"/>
                <a:cs typeface="Arial"/>
              </a:defRPr>
            </a:lvl4pPr>
            <a:lvl5pPr algn="r">
              <a:defRPr sz="1200" b="0">
                <a:solidFill>
                  <a:srgbClr val="08182C"/>
                </a:solidFill>
                <a:latin typeface="Arial"/>
                <a:ea typeface="Arial"/>
                <a:cs typeface="Arial"/>
              </a:defRPr>
            </a:lvl5pPr>
            <a:lvl6pPr algn="r">
              <a:defRPr sz="1200" b="0">
                <a:solidFill>
                  <a:srgbClr val="08182C"/>
                </a:solidFill>
                <a:latin typeface="Arial"/>
                <a:ea typeface="Arial"/>
                <a:cs typeface="Arial"/>
              </a:defRPr>
            </a:lvl6pPr>
            <a:lvl7pPr algn="r">
              <a:defRPr sz="1200" b="0">
                <a:solidFill>
                  <a:srgbClr val="08182C"/>
                </a:solidFill>
                <a:latin typeface="Arial"/>
                <a:ea typeface="Arial"/>
                <a:cs typeface="Arial"/>
              </a:defRPr>
            </a:lvl7pPr>
            <a:lvl8pPr algn="r">
              <a:defRPr sz="1200" b="0">
                <a:solidFill>
                  <a:srgbClr val="08182C"/>
                </a:solidFill>
                <a:latin typeface="Arial"/>
                <a:ea typeface="Arial"/>
                <a:cs typeface="Arial"/>
              </a:defRPr>
            </a:lvl8pPr>
            <a:lvl9pPr algn="r">
              <a:defRPr sz="1200" b="0">
                <a:solidFill>
                  <a:srgbClr val="08182C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r">
              <a:defRPr sz="1200" b="0">
                <a:solidFill>
                  <a:srgbClr val="08182C"/>
                </a:solidFill>
                <a:latin typeface="Arial"/>
                <a:ea typeface="Arial"/>
                <a:cs typeface="Arial"/>
              </a:defRPr>
            </a:pPr>
            <a:r>
              <a:rPr sz="1200" b="0">
                <a:solidFill>
                  <a:srgbClr val="08182C"/>
                </a:solidFill>
                <a:latin typeface="Arial"/>
                <a:ea typeface="Arial"/>
                <a:cs typeface="Arial"/>
              </a:rPr>
              <a:t>04</a:t>
            </a:r>
          </a:p>
        </p:txBody>
      </p:sp>
    </p:spTree>
    <p:extLst>
      <p:ext uri="{BB962C8B-B14F-4D97-AF65-F5344CB8AC3E}">
        <p14:creationId xmlns:p14="http://schemas.microsoft.com/office/powerpoint/2010/main" val="1438844842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6A638079-5351-4ADF-A577-A8A8164A5788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b5079e28f2574324"/>
          <a:stretch xmlns:a="http://schemas.openxmlformats.org/drawingml/2006/main"/>
        </p:blipFill>
        <p:spPr>
          <a:xfrm xmlns:a="http://schemas.openxmlformats.org/drawingml/2006/main">
            <a:off x="689492" y="362114"/>
            <a:ext cx="2707240" cy="971223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49DB12F0-02C8-46E6-8698-3E22578749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657350"/>
            <a:ext cx="1076325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3750" b="1">
                <a:solidFill>
                  <a:srgbClr val="08182C"/>
                </a:solidFill>
                <a:latin typeface="Arial"/>
                <a:ea typeface="Arial"/>
                <a:cs typeface="Arial"/>
              </a:defRPr>
            </a:defPPr>
            <a:lvl1pPr algn="l">
              <a:defRPr sz="3750" b="1">
                <a:solidFill>
                  <a:srgbClr val="08182C"/>
                </a:solidFill>
                <a:latin typeface="Arial"/>
                <a:ea typeface="Arial"/>
                <a:cs typeface="Arial"/>
              </a:defRPr>
            </a:lvl1pPr>
            <a:lvl2pPr algn="l">
              <a:defRPr sz="3750" b="1">
                <a:solidFill>
                  <a:srgbClr val="08182C"/>
                </a:solidFill>
                <a:latin typeface="Arial"/>
                <a:ea typeface="Arial"/>
                <a:cs typeface="Arial"/>
              </a:defRPr>
            </a:lvl2pPr>
            <a:lvl3pPr algn="l">
              <a:defRPr sz="3750" b="1">
                <a:solidFill>
                  <a:srgbClr val="08182C"/>
                </a:solidFill>
                <a:latin typeface="Arial"/>
                <a:ea typeface="Arial"/>
                <a:cs typeface="Arial"/>
              </a:defRPr>
            </a:lvl3pPr>
            <a:lvl4pPr algn="l">
              <a:defRPr sz="3750" b="1">
                <a:solidFill>
                  <a:srgbClr val="08182C"/>
                </a:solidFill>
                <a:latin typeface="Arial"/>
                <a:ea typeface="Arial"/>
                <a:cs typeface="Arial"/>
              </a:defRPr>
            </a:lvl4pPr>
            <a:lvl5pPr algn="l">
              <a:defRPr sz="3750" b="1">
                <a:solidFill>
                  <a:srgbClr val="08182C"/>
                </a:solidFill>
                <a:latin typeface="Arial"/>
                <a:ea typeface="Arial"/>
                <a:cs typeface="Arial"/>
              </a:defRPr>
            </a:lvl5pPr>
            <a:lvl6pPr algn="l">
              <a:defRPr sz="3750" b="1">
                <a:solidFill>
                  <a:srgbClr val="08182C"/>
                </a:solidFill>
                <a:latin typeface="Arial"/>
                <a:ea typeface="Arial"/>
                <a:cs typeface="Arial"/>
              </a:defRPr>
            </a:lvl6pPr>
            <a:lvl7pPr algn="l">
              <a:defRPr sz="3750" b="1">
                <a:solidFill>
                  <a:srgbClr val="08182C"/>
                </a:solidFill>
                <a:latin typeface="Arial"/>
                <a:ea typeface="Arial"/>
                <a:cs typeface="Arial"/>
              </a:defRPr>
            </a:lvl7pPr>
            <a:lvl8pPr algn="l">
              <a:defRPr sz="3750" b="1">
                <a:solidFill>
                  <a:srgbClr val="08182C"/>
                </a:solidFill>
                <a:latin typeface="Arial"/>
                <a:ea typeface="Arial"/>
                <a:cs typeface="Arial"/>
              </a:defRPr>
            </a:lvl8pPr>
            <a:lvl9pPr algn="l">
              <a:defRPr sz="3750" b="1">
                <a:solidFill>
                  <a:srgbClr val="08182C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defRPr sz="3750" b="1">
                <a:solidFill>
                  <a:srgbClr val="08182C"/>
                </a:solidFill>
                <a:latin typeface="Arial"/>
                <a:ea typeface="Arial"/>
                <a:cs typeface="Arial"/>
              </a:defRPr>
            </a:pPr>
            <a:r>
              <a:rPr sz="3750" b="1">
                <a:solidFill>
                  <a:srgbClr val="08182C"/>
                </a:solidFill>
                <a:latin typeface="Arial"/>
                <a:ea typeface="Arial"/>
                <a:cs typeface="Arial"/>
              </a:rPr>
              <a:t>[Results or milestones]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2C6E7D35-D672-4893-9A30-F71D1A9FCF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2897" y="2714625"/>
            <a:ext cx="3299557" cy="2857500"/>
          </a:xfrm>
          <a:custGeom xmlns:a="http://schemas.openxmlformats.org/drawingml/2006/main">
            <a:pathLst>
              <a:path w="3299557" h="2857500">
                <a:moveTo>
                  <a:pt x="824889" y="0"/>
                </a:moveTo>
                <a:lnTo>
                  <a:pt x="2474668" y="0"/>
                </a:lnTo>
                <a:lnTo>
                  <a:pt x="3299557" y="1428750"/>
                </a:lnTo>
                <a:lnTo>
                  <a:pt x="2474668" y="2857500"/>
                </a:lnTo>
                <a:lnTo>
                  <a:pt x="824889" y="2857500"/>
                </a:lnTo>
                <a:lnTo>
                  <a:pt x="0" y="1428750"/>
                </a:lnTo>
                <a:close/>
              </a:path>
            </a:pathLst>
          </a:custGeom>
          <a:solidFill xmlns:a="http://schemas.openxmlformats.org/drawingml/2006/main">
            <a:srgbClr val="EDEFF0"/>
          </a:solidFill>
          <a:ln xmlns:a="http://schemas.openxmlformats.org/drawingml/2006/main" w="0">
            <a:noFill/>
          </a:ln>
        </p:spPr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300010BC-28C4-4D30-BEE4-69D3CF681D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0125" y="3362325"/>
            <a:ext cx="2714625" cy="714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ctr">
              <a:defRPr sz="3600" b="1">
                <a:solidFill>
                  <a:srgbClr val="08182C"/>
                </a:solidFill>
                <a:latin typeface="Arial"/>
                <a:ea typeface="Arial"/>
                <a:cs typeface="Arial"/>
              </a:defRPr>
            </a:defPPr>
            <a:lvl1pPr algn="ctr">
              <a:defRPr sz="3600" b="1">
                <a:solidFill>
                  <a:srgbClr val="08182C"/>
                </a:solidFill>
                <a:latin typeface="Arial"/>
                <a:ea typeface="Arial"/>
                <a:cs typeface="Arial"/>
              </a:defRPr>
            </a:lvl1pPr>
            <a:lvl2pPr algn="ctr">
              <a:defRPr sz="3600" b="1">
                <a:solidFill>
                  <a:srgbClr val="08182C"/>
                </a:solidFill>
                <a:latin typeface="Arial"/>
                <a:ea typeface="Arial"/>
                <a:cs typeface="Arial"/>
              </a:defRPr>
            </a:lvl2pPr>
            <a:lvl3pPr algn="ctr">
              <a:defRPr sz="3600" b="1">
                <a:solidFill>
                  <a:srgbClr val="08182C"/>
                </a:solidFill>
                <a:latin typeface="Arial"/>
                <a:ea typeface="Arial"/>
                <a:cs typeface="Arial"/>
              </a:defRPr>
            </a:lvl3pPr>
            <a:lvl4pPr algn="ctr">
              <a:defRPr sz="3600" b="1">
                <a:solidFill>
                  <a:srgbClr val="08182C"/>
                </a:solidFill>
                <a:latin typeface="Arial"/>
                <a:ea typeface="Arial"/>
                <a:cs typeface="Arial"/>
              </a:defRPr>
            </a:lvl4pPr>
            <a:lvl5pPr algn="ctr">
              <a:defRPr sz="3600" b="1">
                <a:solidFill>
                  <a:srgbClr val="08182C"/>
                </a:solidFill>
                <a:latin typeface="Arial"/>
                <a:ea typeface="Arial"/>
                <a:cs typeface="Arial"/>
              </a:defRPr>
            </a:lvl5pPr>
            <a:lvl6pPr algn="ctr">
              <a:defRPr sz="3600" b="1">
                <a:solidFill>
                  <a:srgbClr val="08182C"/>
                </a:solidFill>
                <a:latin typeface="Arial"/>
                <a:ea typeface="Arial"/>
                <a:cs typeface="Arial"/>
              </a:defRPr>
            </a:lvl6pPr>
            <a:lvl7pPr algn="ctr">
              <a:defRPr sz="3600" b="1">
                <a:solidFill>
                  <a:srgbClr val="08182C"/>
                </a:solidFill>
                <a:latin typeface="Arial"/>
                <a:ea typeface="Arial"/>
                <a:cs typeface="Arial"/>
              </a:defRPr>
            </a:lvl7pPr>
            <a:lvl8pPr algn="ctr">
              <a:defRPr sz="3600" b="1">
                <a:solidFill>
                  <a:srgbClr val="08182C"/>
                </a:solidFill>
                <a:latin typeface="Arial"/>
                <a:ea typeface="Arial"/>
                <a:cs typeface="Arial"/>
              </a:defRPr>
            </a:lvl8pPr>
            <a:lvl9pPr algn="ctr">
              <a:defRPr sz="3600" b="1">
                <a:solidFill>
                  <a:srgbClr val="08182C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ctr">
              <a:defRPr sz="3600" b="1">
                <a:solidFill>
                  <a:srgbClr val="08182C"/>
                </a:solidFill>
                <a:latin typeface="Arial"/>
                <a:ea typeface="Arial"/>
                <a:cs typeface="Arial"/>
              </a:defRPr>
            </a:pPr>
            <a:r>
              <a:rPr sz="3600" b="1">
                <a:solidFill>
                  <a:srgbClr val="08182C"/>
                </a:solidFill>
                <a:latin typeface="Arial"/>
                <a:ea typeface="Arial"/>
                <a:cs typeface="Arial"/>
              </a:rPr>
              <a:t>[Value]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3EFC2604-3E59-4870-BE19-3EAF213B0A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0125" y="4286250"/>
            <a:ext cx="2714625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ctr">
              <a:defRPr sz="1725" b="0">
                <a:solidFill>
                  <a:srgbClr val="526173"/>
                </a:solidFill>
                <a:latin typeface="Arial"/>
                <a:ea typeface="Arial"/>
                <a:cs typeface="Arial"/>
              </a:defRPr>
            </a:defPPr>
            <a:lvl1pPr algn="ctr">
              <a:defRPr sz="1725" b="0">
                <a:solidFill>
                  <a:srgbClr val="526173"/>
                </a:solidFill>
                <a:latin typeface="Arial"/>
                <a:ea typeface="Arial"/>
                <a:cs typeface="Arial"/>
              </a:defRPr>
            </a:lvl1pPr>
            <a:lvl2pPr algn="ctr">
              <a:defRPr sz="1725" b="0">
                <a:solidFill>
                  <a:srgbClr val="526173"/>
                </a:solidFill>
                <a:latin typeface="Arial"/>
                <a:ea typeface="Arial"/>
                <a:cs typeface="Arial"/>
              </a:defRPr>
            </a:lvl2pPr>
            <a:lvl3pPr algn="ctr">
              <a:defRPr sz="1725" b="0">
                <a:solidFill>
                  <a:srgbClr val="526173"/>
                </a:solidFill>
                <a:latin typeface="Arial"/>
                <a:ea typeface="Arial"/>
                <a:cs typeface="Arial"/>
              </a:defRPr>
            </a:lvl3pPr>
            <a:lvl4pPr algn="ctr">
              <a:defRPr sz="1725" b="0">
                <a:solidFill>
                  <a:srgbClr val="526173"/>
                </a:solidFill>
                <a:latin typeface="Arial"/>
                <a:ea typeface="Arial"/>
                <a:cs typeface="Arial"/>
              </a:defRPr>
            </a:lvl4pPr>
            <a:lvl5pPr algn="ctr">
              <a:defRPr sz="1725" b="0">
                <a:solidFill>
                  <a:srgbClr val="526173"/>
                </a:solidFill>
                <a:latin typeface="Arial"/>
                <a:ea typeface="Arial"/>
                <a:cs typeface="Arial"/>
              </a:defRPr>
            </a:lvl5pPr>
            <a:lvl6pPr algn="ctr">
              <a:defRPr sz="1725" b="0">
                <a:solidFill>
                  <a:srgbClr val="526173"/>
                </a:solidFill>
                <a:latin typeface="Arial"/>
                <a:ea typeface="Arial"/>
                <a:cs typeface="Arial"/>
              </a:defRPr>
            </a:lvl6pPr>
            <a:lvl7pPr algn="ctr">
              <a:defRPr sz="1725" b="0">
                <a:solidFill>
                  <a:srgbClr val="526173"/>
                </a:solidFill>
                <a:latin typeface="Arial"/>
                <a:ea typeface="Arial"/>
                <a:cs typeface="Arial"/>
              </a:defRPr>
            </a:lvl7pPr>
            <a:lvl8pPr algn="ctr">
              <a:defRPr sz="1725" b="0">
                <a:solidFill>
                  <a:srgbClr val="526173"/>
                </a:solidFill>
                <a:latin typeface="Arial"/>
                <a:ea typeface="Arial"/>
                <a:cs typeface="Arial"/>
              </a:defRPr>
            </a:lvl8pPr>
            <a:lvl9pPr algn="ctr">
              <a:defRPr sz="1725" b="0">
                <a:solidFill>
                  <a:srgbClr val="526173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ctr">
              <a:defRPr sz="1725" b="0">
                <a:solidFill>
                  <a:srgbClr val="526173"/>
                </a:solidFill>
                <a:latin typeface="Arial"/>
                <a:ea typeface="Arial"/>
                <a:cs typeface="Arial"/>
              </a:defRPr>
            </a:pPr>
            <a:r>
              <a:rPr sz="1725" b="0">
                <a:solidFill>
                  <a:srgbClr val="526173"/>
                </a:solidFill>
                <a:latin typeface="Arial"/>
                <a:ea typeface="Arial"/>
                <a:cs typeface="Arial"/>
              </a:rPr>
              <a:t>[Metric and period]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7E2F5496-5251-41CC-AD3F-5660BAB2AB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84322" y="2714625"/>
            <a:ext cx="3299557" cy="2857500"/>
          </a:xfrm>
          <a:custGeom xmlns:a="http://schemas.openxmlformats.org/drawingml/2006/main">
            <a:pathLst>
              <a:path w="3299557" h="2857500">
                <a:moveTo>
                  <a:pt x="824889" y="0"/>
                </a:moveTo>
                <a:lnTo>
                  <a:pt x="2474668" y="0"/>
                </a:lnTo>
                <a:lnTo>
                  <a:pt x="3299557" y="1428750"/>
                </a:lnTo>
                <a:lnTo>
                  <a:pt x="2474668" y="2857500"/>
                </a:lnTo>
                <a:lnTo>
                  <a:pt x="824889" y="2857500"/>
                </a:lnTo>
                <a:lnTo>
                  <a:pt x="0" y="1428750"/>
                </a:lnTo>
                <a:close/>
              </a:path>
            </a:pathLst>
          </a:custGeom>
          <a:solidFill xmlns:a="http://schemas.openxmlformats.org/drawingml/2006/main">
            <a:srgbClr val="F7F3EA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45756ABA-18CD-48C3-82E0-8299AAB47D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81550" y="3362325"/>
            <a:ext cx="2714625" cy="714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ctr">
              <a:defRPr sz="3600" b="1">
                <a:solidFill>
                  <a:srgbClr val="08182C"/>
                </a:solidFill>
                <a:latin typeface="Arial"/>
                <a:ea typeface="Arial"/>
                <a:cs typeface="Arial"/>
              </a:defRPr>
            </a:defPPr>
            <a:lvl1pPr algn="ctr">
              <a:defRPr sz="3600" b="1">
                <a:solidFill>
                  <a:srgbClr val="08182C"/>
                </a:solidFill>
                <a:latin typeface="Arial"/>
                <a:ea typeface="Arial"/>
                <a:cs typeface="Arial"/>
              </a:defRPr>
            </a:lvl1pPr>
            <a:lvl2pPr algn="ctr">
              <a:defRPr sz="3600" b="1">
                <a:solidFill>
                  <a:srgbClr val="08182C"/>
                </a:solidFill>
                <a:latin typeface="Arial"/>
                <a:ea typeface="Arial"/>
                <a:cs typeface="Arial"/>
              </a:defRPr>
            </a:lvl2pPr>
            <a:lvl3pPr algn="ctr">
              <a:defRPr sz="3600" b="1">
                <a:solidFill>
                  <a:srgbClr val="08182C"/>
                </a:solidFill>
                <a:latin typeface="Arial"/>
                <a:ea typeface="Arial"/>
                <a:cs typeface="Arial"/>
              </a:defRPr>
            </a:lvl3pPr>
            <a:lvl4pPr algn="ctr">
              <a:defRPr sz="3600" b="1">
                <a:solidFill>
                  <a:srgbClr val="08182C"/>
                </a:solidFill>
                <a:latin typeface="Arial"/>
                <a:ea typeface="Arial"/>
                <a:cs typeface="Arial"/>
              </a:defRPr>
            </a:lvl4pPr>
            <a:lvl5pPr algn="ctr">
              <a:defRPr sz="3600" b="1">
                <a:solidFill>
                  <a:srgbClr val="08182C"/>
                </a:solidFill>
                <a:latin typeface="Arial"/>
                <a:ea typeface="Arial"/>
                <a:cs typeface="Arial"/>
              </a:defRPr>
            </a:lvl5pPr>
            <a:lvl6pPr algn="ctr">
              <a:defRPr sz="3600" b="1">
                <a:solidFill>
                  <a:srgbClr val="08182C"/>
                </a:solidFill>
                <a:latin typeface="Arial"/>
                <a:ea typeface="Arial"/>
                <a:cs typeface="Arial"/>
              </a:defRPr>
            </a:lvl6pPr>
            <a:lvl7pPr algn="ctr">
              <a:defRPr sz="3600" b="1">
                <a:solidFill>
                  <a:srgbClr val="08182C"/>
                </a:solidFill>
                <a:latin typeface="Arial"/>
                <a:ea typeface="Arial"/>
                <a:cs typeface="Arial"/>
              </a:defRPr>
            </a:lvl7pPr>
            <a:lvl8pPr algn="ctr">
              <a:defRPr sz="3600" b="1">
                <a:solidFill>
                  <a:srgbClr val="08182C"/>
                </a:solidFill>
                <a:latin typeface="Arial"/>
                <a:ea typeface="Arial"/>
                <a:cs typeface="Arial"/>
              </a:defRPr>
            </a:lvl8pPr>
            <a:lvl9pPr algn="ctr">
              <a:defRPr sz="3600" b="1">
                <a:solidFill>
                  <a:srgbClr val="08182C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ctr">
              <a:defRPr sz="3600" b="1">
                <a:solidFill>
                  <a:srgbClr val="08182C"/>
                </a:solidFill>
                <a:latin typeface="Arial"/>
                <a:ea typeface="Arial"/>
                <a:cs typeface="Arial"/>
              </a:defRPr>
            </a:pPr>
            <a:r>
              <a:rPr sz="3600" b="1">
                <a:solidFill>
                  <a:srgbClr val="08182C"/>
                </a:solidFill>
                <a:latin typeface="Arial"/>
                <a:ea typeface="Arial"/>
                <a:cs typeface="Arial"/>
              </a:rPr>
              <a:t>[Value]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3611B117-6663-4A4F-9499-CD051B99E0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81550" y="4286250"/>
            <a:ext cx="2714625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ctr">
              <a:defRPr sz="1725" b="0">
                <a:solidFill>
                  <a:srgbClr val="526173"/>
                </a:solidFill>
                <a:latin typeface="Arial"/>
                <a:ea typeface="Arial"/>
                <a:cs typeface="Arial"/>
              </a:defRPr>
            </a:defPPr>
            <a:lvl1pPr algn="ctr">
              <a:defRPr sz="1725" b="0">
                <a:solidFill>
                  <a:srgbClr val="526173"/>
                </a:solidFill>
                <a:latin typeface="Arial"/>
                <a:ea typeface="Arial"/>
                <a:cs typeface="Arial"/>
              </a:defRPr>
            </a:lvl1pPr>
            <a:lvl2pPr algn="ctr">
              <a:defRPr sz="1725" b="0">
                <a:solidFill>
                  <a:srgbClr val="526173"/>
                </a:solidFill>
                <a:latin typeface="Arial"/>
                <a:ea typeface="Arial"/>
                <a:cs typeface="Arial"/>
              </a:defRPr>
            </a:lvl2pPr>
            <a:lvl3pPr algn="ctr">
              <a:defRPr sz="1725" b="0">
                <a:solidFill>
                  <a:srgbClr val="526173"/>
                </a:solidFill>
                <a:latin typeface="Arial"/>
                <a:ea typeface="Arial"/>
                <a:cs typeface="Arial"/>
              </a:defRPr>
            </a:lvl3pPr>
            <a:lvl4pPr algn="ctr">
              <a:defRPr sz="1725" b="0">
                <a:solidFill>
                  <a:srgbClr val="526173"/>
                </a:solidFill>
                <a:latin typeface="Arial"/>
                <a:ea typeface="Arial"/>
                <a:cs typeface="Arial"/>
              </a:defRPr>
            </a:lvl4pPr>
            <a:lvl5pPr algn="ctr">
              <a:defRPr sz="1725" b="0">
                <a:solidFill>
                  <a:srgbClr val="526173"/>
                </a:solidFill>
                <a:latin typeface="Arial"/>
                <a:ea typeface="Arial"/>
                <a:cs typeface="Arial"/>
              </a:defRPr>
            </a:lvl5pPr>
            <a:lvl6pPr algn="ctr">
              <a:defRPr sz="1725" b="0">
                <a:solidFill>
                  <a:srgbClr val="526173"/>
                </a:solidFill>
                <a:latin typeface="Arial"/>
                <a:ea typeface="Arial"/>
                <a:cs typeface="Arial"/>
              </a:defRPr>
            </a:lvl6pPr>
            <a:lvl7pPr algn="ctr">
              <a:defRPr sz="1725" b="0">
                <a:solidFill>
                  <a:srgbClr val="526173"/>
                </a:solidFill>
                <a:latin typeface="Arial"/>
                <a:ea typeface="Arial"/>
                <a:cs typeface="Arial"/>
              </a:defRPr>
            </a:lvl7pPr>
            <a:lvl8pPr algn="ctr">
              <a:defRPr sz="1725" b="0">
                <a:solidFill>
                  <a:srgbClr val="526173"/>
                </a:solidFill>
                <a:latin typeface="Arial"/>
                <a:ea typeface="Arial"/>
                <a:cs typeface="Arial"/>
              </a:defRPr>
            </a:lvl8pPr>
            <a:lvl9pPr algn="ctr">
              <a:defRPr sz="1725" b="0">
                <a:solidFill>
                  <a:srgbClr val="526173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ctr">
              <a:defRPr sz="1725" b="0">
                <a:solidFill>
                  <a:srgbClr val="526173"/>
                </a:solidFill>
                <a:latin typeface="Arial"/>
                <a:ea typeface="Arial"/>
                <a:cs typeface="Arial"/>
              </a:defRPr>
            </a:pPr>
            <a:r>
              <a:rPr sz="1725" b="0">
                <a:solidFill>
                  <a:srgbClr val="526173"/>
                </a:solidFill>
                <a:latin typeface="Arial"/>
                <a:ea typeface="Arial"/>
                <a:cs typeface="Arial"/>
              </a:rPr>
              <a:t>[Metric and period]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A78E2FF1-66E5-4360-B067-B2A2B9F91E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65747" y="2714625"/>
            <a:ext cx="3299557" cy="2857500"/>
          </a:xfrm>
          <a:custGeom xmlns:a="http://schemas.openxmlformats.org/drawingml/2006/main">
            <a:pathLst>
              <a:path w="3299557" h="2857500">
                <a:moveTo>
                  <a:pt x="824889" y="0"/>
                </a:moveTo>
                <a:lnTo>
                  <a:pt x="2474668" y="0"/>
                </a:lnTo>
                <a:lnTo>
                  <a:pt x="3299557" y="1428750"/>
                </a:lnTo>
                <a:lnTo>
                  <a:pt x="2474668" y="2857500"/>
                </a:lnTo>
                <a:lnTo>
                  <a:pt x="824889" y="2857500"/>
                </a:lnTo>
                <a:lnTo>
                  <a:pt x="0" y="1428750"/>
                </a:lnTo>
                <a:close/>
              </a:path>
            </a:pathLst>
          </a:custGeom>
          <a:solidFill xmlns:a="http://schemas.openxmlformats.org/drawingml/2006/main">
            <a:srgbClr val="EDEFF0"/>
          </a:solidFill>
          <a:ln xmlns:a="http://schemas.openxmlformats.org/drawingml/2006/main" w="0">
            <a:noFill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6991413B-B7EC-489F-AC44-5E788EFF67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62975" y="3362325"/>
            <a:ext cx="2714625" cy="714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ctr">
              <a:defRPr sz="3600" b="1">
                <a:solidFill>
                  <a:srgbClr val="08182C"/>
                </a:solidFill>
                <a:latin typeface="Arial"/>
                <a:ea typeface="Arial"/>
                <a:cs typeface="Arial"/>
              </a:defRPr>
            </a:defPPr>
            <a:lvl1pPr algn="ctr">
              <a:defRPr sz="3600" b="1">
                <a:solidFill>
                  <a:srgbClr val="08182C"/>
                </a:solidFill>
                <a:latin typeface="Arial"/>
                <a:ea typeface="Arial"/>
                <a:cs typeface="Arial"/>
              </a:defRPr>
            </a:lvl1pPr>
            <a:lvl2pPr algn="ctr">
              <a:defRPr sz="3600" b="1">
                <a:solidFill>
                  <a:srgbClr val="08182C"/>
                </a:solidFill>
                <a:latin typeface="Arial"/>
                <a:ea typeface="Arial"/>
                <a:cs typeface="Arial"/>
              </a:defRPr>
            </a:lvl2pPr>
            <a:lvl3pPr algn="ctr">
              <a:defRPr sz="3600" b="1">
                <a:solidFill>
                  <a:srgbClr val="08182C"/>
                </a:solidFill>
                <a:latin typeface="Arial"/>
                <a:ea typeface="Arial"/>
                <a:cs typeface="Arial"/>
              </a:defRPr>
            </a:lvl3pPr>
            <a:lvl4pPr algn="ctr">
              <a:defRPr sz="3600" b="1">
                <a:solidFill>
                  <a:srgbClr val="08182C"/>
                </a:solidFill>
                <a:latin typeface="Arial"/>
                <a:ea typeface="Arial"/>
                <a:cs typeface="Arial"/>
              </a:defRPr>
            </a:lvl4pPr>
            <a:lvl5pPr algn="ctr">
              <a:defRPr sz="3600" b="1">
                <a:solidFill>
                  <a:srgbClr val="08182C"/>
                </a:solidFill>
                <a:latin typeface="Arial"/>
                <a:ea typeface="Arial"/>
                <a:cs typeface="Arial"/>
              </a:defRPr>
            </a:lvl5pPr>
            <a:lvl6pPr algn="ctr">
              <a:defRPr sz="3600" b="1">
                <a:solidFill>
                  <a:srgbClr val="08182C"/>
                </a:solidFill>
                <a:latin typeface="Arial"/>
                <a:ea typeface="Arial"/>
                <a:cs typeface="Arial"/>
              </a:defRPr>
            </a:lvl6pPr>
            <a:lvl7pPr algn="ctr">
              <a:defRPr sz="3600" b="1">
                <a:solidFill>
                  <a:srgbClr val="08182C"/>
                </a:solidFill>
                <a:latin typeface="Arial"/>
                <a:ea typeface="Arial"/>
                <a:cs typeface="Arial"/>
              </a:defRPr>
            </a:lvl7pPr>
            <a:lvl8pPr algn="ctr">
              <a:defRPr sz="3600" b="1">
                <a:solidFill>
                  <a:srgbClr val="08182C"/>
                </a:solidFill>
                <a:latin typeface="Arial"/>
                <a:ea typeface="Arial"/>
                <a:cs typeface="Arial"/>
              </a:defRPr>
            </a:lvl8pPr>
            <a:lvl9pPr algn="ctr">
              <a:defRPr sz="3600" b="1">
                <a:solidFill>
                  <a:srgbClr val="08182C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ctr">
              <a:defRPr sz="3600" b="1">
                <a:solidFill>
                  <a:srgbClr val="08182C"/>
                </a:solidFill>
                <a:latin typeface="Arial"/>
                <a:ea typeface="Arial"/>
                <a:cs typeface="Arial"/>
              </a:defRPr>
            </a:pPr>
            <a:r>
              <a:rPr sz="3600" b="1">
                <a:solidFill>
                  <a:srgbClr val="08182C"/>
                </a:solidFill>
                <a:latin typeface="Arial"/>
                <a:ea typeface="Arial"/>
                <a:cs typeface="Arial"/>
              </a:rPr>
              <a:t>[Value]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4969E5E9-29CA-415A-AB6E-3C660DFBBB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62975" y="4286250"/>
            <a:ext cx="2714625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ctr">
              <a:defRPr sz="1725" b="0">
                <a:solidFill>
                  <a:srgbClr val="526173"/>
                </a:solidFill>
                <a:latin typeface="Arial"/>
                <a:ea typeface="Arial"/>
                <a:cs typeface="Arial"/>
              </a:defRPr>
            </a:defPPr>
            <a:lvl1pPr algn="ctr">
              <a:defRPr sz="1725" b="0">
                <a:solidFill>
                  <a:srgbClr val="526173"/>
                </a:solidFill>
                <a:latin typeface="Arial"/>
                <a:ea typeface="Arial"/>
                <a:cs typeface="Arial"/>
              </a:defRPr>
            </a:lvl1pPr>
            <a:lvl2pPr algn="ctr">
              <a:defRPr sz="1725" b="0">
                <a:solidFill>
                  <a:srgbClr val="526173"/>
                </a:solidFill>
                <a:latin typeface="Arial"/>
                <a:ea typeface="Arial"/>
                <a:cs typeface="Arial"/>
              </a:defRPr>
            </a:lvl2pPr>
            <a:lvl3pPr algn="ctr">
              <a:defRPr sz="1725" b="0">
                <a:solidFill>
                  <a:srgbClr val="526173"/>
                </a:solidFill>
                <a:latin typeface="Arial"/>
                <a:ea typeface="Arial"/>
                <a:cs typeface="Arial"/>
              </a:defRPr>
            </a:lvl3pPr>
            <a:lvl4pPr algn="ctr">
              <a:defRPr sz="1725" b="0">
                <a:solidFill>
                  <a:srgbClr val="526173"/>
                </a:solidFill>
                <a:latin typeface="Arial"/>
                <a:ea typeface="Arial"/>
                <a:cs typeface="Arial"/>
              </a:defRPr>
            </a:lvl4pPr>
            <a:lvl5pPr algn="ctr">
              <a:defRPr sz="1725" b="0">
                <a:solidFill>
                  <a:srgbClr val="526173"/>
                </a:solidFill>
                <a:latin typeface="Arial"/>
                <a:ea typeface="Arial"/>
                <a:cs typeface="Arial"/>
              </a:defRPr>
            </a:lvl5pPr>
            <a:lvl6pPr algn="ctr">
              <a:defRPr sz="1725" b="0">
                <a:solidFill>
                  <a:srgbClr val="526173"/>
                </a:solidFill>
                <a:latin typeface="Arial"/>
                <a:ea typeface="Arial"/>
                <a:cs typeface="Arial"/>
              </a:defRPr>
            </a:lvl6pPr>
            <a:lvl7pPr algn="ctr">
              <a:defRPr sz="1725" b="0">
                <a:solidFill>
                  <a:srgbClr val="526173"/>
                </a:solidFill>
                <a:latin typeface="Arial"/>
                <a:ea typeface="Arial"/>
                <a:cs typeface="Arial"/>
              </a:defRPr>
            </a:lvl7pPr>
            <a:lvl8pPr algn="ctr">
              <a:defRPr sz="1725" b="0">
                <a:solidFill>
                  <a:srgbClr val="526173"/>
                </a:solidFill>
                <a:latin typeface="Arial"/>
                <a:ea typeface="Arial"/>
                <a:cs typeface="Arial"/>
              </a:defRPr>
            </a:lvl8pPr>
            <a:lvl9pPr algn="ctr">
              <a:defRPr sz="1725" b="0">
                <a:solidFill>
                  <a:srgbClr val="526173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ctr">
              <a:defRPr sz="1725" b="0">
                <a:solidFill>
                  <a:srgbClr val="526173"/>
                </a:solidFill>
                <a:latin typeface="Arial"/>
                <a:ea typeface="Arial"/>
                <a:cs typeface="Arial"/>
              </a:defRPr>
            </a:pPr>
            <a:r>
              <a:rPr sz="1725" b="0">
                <a:solidFill>
                  <a:srgbClr val="526173"/>
                </a:solidFill>
                <a:latin typeface="Arial"/>
                <a:ea typeface="Arial"/>
                <a:cs typeface="Arial"/>
              </a:rPr>
              <a:t>[Metric and period]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261D432F-FCB4-4E7D-A433-FBFA309D20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953125"/>
            <a:ext cx="1076325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575" b="0">
                <a:solidFill>
                  <a:srgbClr val="526173"/>
                </a:solidFill>
                <a:latin typeface="Arial"/>
                <a:ea typeface="Arial"/>
                <a:cs typeface="Arial"/>
              </a:defRPr>
            </a:defPPr>
            <a:lvl1pPr algn="l">
              <a:defRPr sz="1575" b="0">
                <a:solidFill>
                  <a:srgbClr val="526173"/>
                </a:solidFill>
                <a:latin typeface="Arial"/>
                <a:ea typeface="Arial"/>
                <a:cs typeface="Arial"/>
              </a:defRPr>
            </a:lvl1pPr>
            <a:lvl2pPr algn="l">
              <a:defRPr sz="1575" b="0">
                <a:solidFill>
                  <a:srgbClr val="526173"/>
                </a:solidFill>
                <a:latin typeface="Arial"/>
                <a:ea typeface="Arial"/>
                <a:cs typeface="Arial"/>
              </a:defRPr>
            </a:lvl2pPr>
            <a:lvl3pPr algn="l">
              <a:defRPr sz="1575" b="0">
                <a:solidFill>
                  <a:srgbClr val="526173"/>
                </a:solidFill>
                <a:latin typeface="Arial"/>
                <a:ea typeface="Arial"/>
                <a:cs typeface="Arial"/>
              </a:defRPr>
            </a:lvl3pPr>
            <a:lvl4pPr algn="l">
              <a:defRPr sz="1575" b="0">
                <a:solidFill>
                  <a:srgbClr val="526173"/>
                </a:solidFill>
                <a:latin typeface="Arial"/>
                <a:ea typeface="Arial"/>
                <a:cs typeface="Arial"/>
              </a:defRPr>
            </a:lvl4pPr>
            <a:lvl5pPr algn="l">
              <a:defRPr sz="1575" b="0">
                <a:solidFill>
                  <a:srgbClr val="526173"/>
                </a:solidFill>
                <a:latin typeface="Arial"/>
                <a:ea typeface="Arial"/>
                <a:cs typeface="Arial"/>
              </a:defRPr>
            </a:lvl5pPr>
            <a:lvl6pPr algn="l">
              <a:defRPr sz="1575" b="0">
                <a:solidFill>
                  <a:srgbClr val="526173"/>
                </a:solidFill>
                <a:latin typeface="Arial"/>
                <a:ea typeface="Arial"/>
                <a:cs typeface="Arial"/>
              </a:defRPr>
            </a:lvl6pPr>
            <a:lvl7pPr algn="l">
              <a:defRPr sz="1575" b="0">
                <a:solidFill>
                  <a:srgbClr val="526173"/>
                </a:solidFill>
                <a:latin typeface="Arial"/>
                <a:ea typeface="Arial"/>
                <a:cs typeface="Arial"/>
              </a:defRPr>
            </a:lvl7pPr>
            <a:lvl8pPr algn="l">
              <a:defRPr sz="1575" b="0">
                <a:solidFill>
                  <a:srgbClr val="526173"/>
                </a:solidFill>
                <a:latin typeface="Arial"/>
                <a:ea typeface="Arial"/>
                <a:cs typeface="Arial"/>
              </a:defRPr>
            </a:lvl8pPr>
            <a:lvl9pPr algn="l">
              <a:defRPr sz="1575" b="0">
                <a:solidFill>
                  <a:srgbClr val="526173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defRPr sz="1575" b="0">
                <a:solidFill>
                  <a:srgbClr val="526173"/>
                </a:solidFill>
                <a:latin typeface="Arial"/>
                <a:ea typeface="Arial"/>
                <a:cs typeface="Arial"/>
              </a:defRPr>
            </a:pPr>
            <a:r>
              <a:rPr sz="1575" b="0">
                <a:solidFill>
                  <a:srgbClr val="526173"/>
                </a:solidFill>
                <a:latin typeface="Arial"/>
                <a:ea typeface="Arial"/>
                <a:cs typeface="Arial"/>
              </a:rPr>
              <a:t>[Source and reporting period. Distinguish plans from completed results.]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653D72DB-AE46-4825-B6A4-AE5F0A0F14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00800"/>
            <a:ext cx="7620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975" b="0">
                <a:solidFill>
                  <a:srgbClr val="526173"/>
                </a:solidFill>
                <a:latin typeface="Arial"/>
                <a:ea typeface="Arial"/>
                <a:cs typeface="Arial"/>
              </a:defRPr>
            </a:defPPr>
            <a:lvl1pPr algn="l">
              <a:defRPr sz="975" b="0">
                <a:solidFill>
                  <a:srgbClr val="526173"/>
                </a:solidFill>
                <a:latin typeface="Arial"/>
                <a:ea typeface="Arial"/>
                <a:cs typeface="Arial"/>
              </a:defRPr>
            </a:lvl1pPr>
            <a:lvl2pPr algn="l">
              <a:defRPr sz="975" b="0">
                <a:solidFill>
                  <a:srgbClr val="526173"/>
                </a:solidFill>
                <a:latin typeface="Arial"/>
                <a:ea typeface="Arial"/>
                <a:cs typeface="Arial"/>
              </a:defRPr>
            </a:lvl2pPr>
            <a:lvl3pPr algn="l">
              <a:defRPr sz="975" b="0">
                <a:solidFill>
                  <a:srgbClr val="526173"/>
                </a:solidFill>
                <a:latin typeface="Arial"/>
                <a:ea typeface="Arial"/>
                <a:cs typeface="Arial"/>
              </a:defRPr>
            </a:lvl3pPr>
            <a:lvl4pPr algn="l">
              <a:defRPr sz="975" b="0">
                <a:solidFill>
                  <a:srgbClr val="526173"/>
                </a:solidFill>
                <a:latin typeface="Arial"/>
                <a:ea typeface="Arial"/>
                <a:cs typeface="Arial"/>
              </a:defRPr>
            </a:lvl4pPr>
            <a:lvl5pPr algn="l">
              <a:defRPr sz="975" b="0">
                <a:solidFill>
                  <a:srgbClr val="526173"/>
                </a:solidFill>
                <a:latin typeface="Arial"/>
                <a:ea typeface="Arial"/>
                <a:cs typeface="Arial"/>
              </a:defRPr>
            </a:lvl5pPr>
            <a:lvl6pPr algn="l">
              <a:defRPr sz="975" b="0">
                <a:solidFill>
                  <a:srgbClr val="526173"/>
                </a:solidFill>
                <a:latin typeface="Arial"/>
                <a:ea typeface="Arial"/>
                <a:cs typeface="Arial"/>
              </a:defRPr>
            </a:lvl6pPr>
            <a:lvl7pPr algn="l">
              <a:defRPr sz="975" b="0">
                <a:solidFill>
                  <a:srgbClr val="526173"/>
                </a:solidFill>
                <a:latin typeface="Arial"/>
                <a:ea typeface="Arial"/>
                <a:cs typeface="Arial"/>
              </a:defRPr>
            </a:lvl7pPr>
            <a:lvl8pPr algn="l">
              <a:defRPr sz="975" b="0">
                <a:solidFill>
                  <a:srgbClr val="526173"/>
                </a:solidFill>
                <a:latin typeface="Arial"/>
                <a:ea typeface="Arial"/>
                <a:cs typeface="Arial"/>
              </a:defRPr>
            </a:lvl8pPr>
            <a:lvl9pPr algn="l">
              <a:defRPr sz="975" b="0">
                <a:solidFill>
                  <a:srgbClr val="526173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defRPr sz="975" b="0">
                <a:solidFill>
                  <a:srgbClr val="526173"/>
                </a:solidFill>
                <a:latin typeface="Arial"/>
                <a:ea typeface="Arial"/>
                <a:cs typeface="Arial"/>
              </a:defRPr>
            </a:pPr>
            <a:r>
              <a:rPr sz="975" b="0">
                <a:solidFill>
                  <a:srgbClr val="526173"/>
                </a:solidFill>
                <a:latin typeface="Arial"/>
                <a:ea typeface="Arial"/>
                <a:cs typeface="Arial"/>
              </a:rPr>
              <a:t>MAXIMIZING POTENTIAL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F85F066A-7303-4EA2-B4F4-73168501E3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53750" y="6362700"/>
            <a:ext cx="571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r">
              <a:defRPr sz="1200" b="0">
                <a:solidFill>
                  <a:srgbClr val="08182C"/>
                </a:solidFill>
                <a:latin typeface="Arial"/>
                <a:ea typeface="Arial"/>
                <a:cs typeface="Arial"/>
              </a:defRPr>
            </a:defPPr>
            <a:lvl1pPr algn="r">
              <a:defRPr sz="1200" b="0">
                <a:solidFill>
                  <a:srgbClr val="08182C"/>
                </a:solidFill>
                <a:latin typeface="Arial"/>
                <a:ea typeface="Arial"/>
                <a:cs typeface="Arial"/>
              </a:defRPr>
            </a:lvl1pPr>
            <a:lvl2pPr algn="r">
              <a:defRPr sz="1200" b="0">
                <a:solidFill>
                  <a:srgbClr val="08182C"/>
                </a:solidFill>
                <a:latin typeface="Arial"/>
                <a:ea typeface="Arial"/>
                <a:cs typeface="Arial"/>
              </a:defRPr>
            </a:lvl2pPr>
            <a:lvl3pPr algn="r">
              <a:defRPr sz="1200" b="0">
                <a:solidFill>
                  <a:srgbClr val="08182C"/>
                </a:solidFill>
                <a:latin typeface="Arial"/>
                <a:ea typeface="Arial"/>
                <a:cs typeface="Arial"/>
              </a:defRPr>
            </a:lvl3pPr>
            <a:lvl4pPr algn="r">
              <a:defRPr sz="1200" b="0">
                <a:solidFill>
                  <a:srgbClr val="08182C"/>
                </a:solidFill>
                <a:latin typeface="Arial"/>
                <a:ea typeface="Arial"/>
                <a:cs typeface="Arial"/>
              </a:defRPr>
            </a:lvl4pPr>
            <a:lvl5pPr algn="r">
              <a:defRPr sz="1200" b="0">
                <a:solidFill>
                  <a:srgbClr val="08182C"/>
                </a:solidFill>
                <a:latin typeface="Arial"/>
                <a:ea typeface="Arial"/>
                <a:cs typeface="Arial"/>
              </a:defRPr>
            </a:lvl5pPr>
            <a:lvl6pPr algn="r">
              <a:defRPr sz="1200" b="0">
                <a:solidFill>
                  <a:srgbClr val="08182C"/>
                </a:solidFill>
                <a:latin typeface="Arial"/>
                <a:ea typeface="Arial"/>
                <a:cs typeface="Arial"/>
              </a:defRPr>
            </a:lvl6pPr>
            <a:lvl7pPr algn="r">
              <a:defRPr sz="1200" b="0">
                <a:solidFill>
                  <a:srgbClr val="08182C"/>
                </a:solidFill>
                <a:latin typeface="Arial"/>
                <a:ea typeface="Arial"/>
                <a:cs typeface="Arial"/>
              </a:defRPr>
            </a:lvl7pPr>
            <a:lvl8pPr algn="r">
              <a:defRPr sz="1200" b="0">
                <a:solidFill>
                  <a:srgbClr val="08182C"/>
                </a:solidFill>
                <a:latin typeface="Arial"/>
                <a:ea typeface="Arial"/>
                <a:cs typeface="Arial"/>
              </a:defRPr>
            </a:lvl8pPr>
            <a:lvl9pPr algn="r">
              <a:defRPr sz="1200" b="0">
                <a:solidFill>
                  <a:srgbClr val="08182C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r">
              <a:defRPr sz="1200" b="0">
                <a:solidFill>
                  <a:srgbClr val="08182C"/>
                </a:solidFill>
                <a:latin typeface="Arial"/>
                <a:ea typeface="Arial"/>
                <a:cs typeface="Arial"/>
              </a:defRPr>
            </a:pPr>
            <a:r>
              <a:rPr sz="1200" b="0">
                <a:solidFill>
                  <a:srgbClr val="08182C"/>
                </a:solidFill>
                <a:latin typeface="Arial"/>
                <a:ea typeface="Arial"/>
                <a:cs typeface="Arial"/>
              </a:rPr>
              <a:t>05</a:t>
            </a:r>
          </a:p>
        </p:txBody>
      </p:sp>
    </p:spTree>
    <p:extLst>
      <p:ext uri="{BB962C8B-B14F-4D97-AF65-F5344CB8AC3E}">
        <p14:creationId xmlns:p14="http://schemas.microsoft.com/office/powerpoint/2010/main" val="1947446366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C5F316A8-4BC5-436B-837E-D498C583521D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9e450fa63b004fe2"/>
          <a:stretch xmlns:a="http://schemas.openxmlformats.org/drawingml/2006/main"/>
        </p:blipFill>
        <p:spPr>
          <a:xfrm xmlns:a="http://schemas.openxmlformats.org/drawingml/2006/main">
            <a:off x="689492" y="362114"/>
            <a:ext cx="2707240" cy="971223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F0A3B765-93B8-4409-9D7C-35DD4D3E1E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657350"/>
            <a:ext cx="1076325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3750" b="1">
                <a:solidFill>
                  <a:srgbClr val="08182C"/>
                </a:solidFill>
                <a:latin typeface="Arial"/>
                <a:ea typeface="Arial"/>
                <a:cs typeface="Arial"/>
              </a:defRPr>
            </a:defPPr>
            <a:lvl1pPr algn="l">
              <a:defRPr sz="3750" b="1">
                <a:solidFill>
                  <a:srgbClr val="08182C"/>
                </a:solidFill>
                <a:latin typeface="Arial"/>
                <a:ea typeface="Arial"/>
                <a:cs typeface="Arial"/>
              </a:defRPr>
            </a:lvl1pPr>
            <a:lvl2pPr algn="l">
              <a:defRPr sz="3750" b="1">
                <a:solidFill>
                  <a:srgbClr val="08182C"/>
                </a:solidFill>
                <a:latin typeface="Arial"/>
                <a:ea typeface="Arial"/>
                <a:cs typeface="Arial"/>
              </a:defRPr>
            </a:lvl2pPr>
            <a:lvl3pPr algn="l">
              <a:defRPr sz="3750" b="1">
                <a:solidFill>
                  <a:srgbClr val="08182C"/>
                </a:solidFill>
                <a:latin typeface="Arial"/>
                <a:ea typeface="Arial"/>
                <a:cs typeface="Arial"/>
              </a:defRPr>
            </a:lvl3pPr>
            <a:lvl4pPr algn="l">
              <a:defRPr sz="3750" b="1">
                <a:solidFill>
                  <a:srgbClr val="08182C"/>
                </a:solidFill>
                <a:latin typeface="Arial"/>
                <a:ea typeface="Arial"/>
                <a:cs typeface="Arial"/>
              </a:defRPr>
            </a:lvl4pPr>
            <a:lvl5pPr algn="l">
              <a:defRPr sz="3750" b="1">
                <a:solidFill>
                  <a:srgbClr val="08182C"/>
                </a:solidFill>
                <a:latin typeface="Arial"/>
                <a:ea typeface="Arial"/>
                <a:cs typeface="Arial"/>
              </a:defRPr>
            </a:lvl5pPr>
            <a:lvl6pPr algn="l">
              <a:defRPr sz="3750" b="1">
                <a:solidFill>
                  <a:srgbClr val="08182C"/>
                </a:solidFill>
                <a:latin typeface="Arial"/>
                <a:ea typeface="Arial"/>
                <a:cs typeface="Arial"/>
              </a:defRPr>
            </a:lvl6pPr>
            <a:lvl7pPr algn="l">
              <a:defRPr sz="3750" b="1">
                <a:solidFill>
                  <a:srgbClr val="08182C"/>
                </a:solidFill>
                <a:latin typeface="Arial"/>
                <a:ea typeface="Arial"/>
                <a:cs typeface="Arial"/>
              </a:defRPr>
            </a:lvl7pPr>
            <a:lvl8pPr algn="l">
              <a:defRPr sz="3750" b="1">
                <a:solidFill>
                  <a:srgbClr val="08182C"/>
                </a:solidFill>
                <a:latin typeface="Arial"/>
                <a:ea typeface="Arial"/>
                <a:cs typeface="Arial"/>
              </a:defRPr>
            </a:lvl8pPr>
            <a:lvl9pPr algn="l">
              <a:defRPr sz="3750" b="1">
                <a:solidFill>
                  <a:srgbClr val="08182C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defRPr sz="3750" b="1">
                <a:solidFill>
                  <a:srgbClr val="08182C"/>
                </a:solidFill>
                <a:latin typeface="Arial"/>
                <a:ea typeface="Arial"/>
                <a:cs typeface="Arial"/>
              </a:defRPr>
            </a:pPr>
            <a:r>
              <a:rPr sz="3750" b="1">
                <a:solidFill>
                  <a:srgbClr val="08182C"/>
                </a:solidFill>
                <a:latin typeface="Arial"/>
                <a:ea typeface="Arial"/>
                <a:cs typeface="Arial"/>
              </a:rPr>
              <a:t>[A practical next step]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F1917341-026A-4291-B3AB-D4C74D55E3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857500"/>
            <a:ext cx="3333750" cy="2571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7F3EA"/>
          </a:solidFill>
          <a:ln xmlns:a="http://schemas.openxmlformats.org/drawingml/2006/main" w="0">
            <a:noFill/>
          </a:ln>
        </p:spPr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E84724D6-2F5F-41AC-AFCC-AEC99B45A9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3143250"/>
            <a:ext cx="2781300" cy="428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250" b="1">
                <a:solidFill>
                  <a:srgbClr val="08182C"/>
                </a:solidFill>
                <a:latin typeface="Arial"/>
                <a:ea typeface="Arial"/>
                <a:cs typeface="Arial"/>
              </a:defRPr>
            </a:defPPr>
            <a:lvl1pPr algn="l">
              <a:defRPr sz="2250" b="1">
                <a:solidFill>
                  <a:srgbClr val="08182C"/>
                </a:solidFill>
                <a:latin typeface="Arial"/>
                <a:ea typeface="Arial"/>
                <a:cs typeface="Arial"/>
              </a:defRPr>
            </a:lvl1pPr>
            <a:lvl2pPr algn="l">
              <a:defRPr sz="2250" b="1">
                <a:solidFill>
                  <a:srgbClr val="08182C"/>
                </a:solidFill>
                <a:latin typeface="Arial"/>
                <a:ea typeface="Arial"/>
                <a:cs typeface="Arial"/>
              </a:defRPr>
            </a:lvl2pPr>
            <a:lvl3pPr algn="l">
              <a:defRPr sz="2250" b="1">
                <a:solidFill>
                  <a:srgbClr val="08182C"/>
                </a:solidFill>
                <a:latin typeface="Arial"/>
                <a:ea typeface="Arial"/>
                <a:cs typeface="Arial"/>
              </a:defRPr>
            </a:lvl3pPr>
            <a:lvl4pPr algn="l">
              <a:defRPr sz="2250" b="1">
                <a:solidFill>
                  <a:srgbClr val="08182C"/>
                </a:solidFill>
                <a:latin typeface="Arial"/>
                <a:ea typeface="Arial"/>
                <a:cs typeface="Arial"/>
              </a:defRPr>
            </a:lvl4pPr>
            <a:lvl5pPr algn="l">
              <a:defRPr sz="2250" b="1">
                <a:solidFill>
                  <a:srgbClr val="08182C"/>
                </a:solidFill>
                <a:latin typeface="Arial"/>
                <a:ea typeface="Arial"/>
                <a:cs typeface="Arial"/>
              </a:defRPr>
            </a:lvl5pPr>
            <a:lvl6pPr algn="l">
              <a:defRPr sz="2250" b="1">
                <a:solidFill>
                  <a:srgbClr val="08182C"/>
                </a:solidFill>
                <a:latin typeface="Arial"/>
                <a:ea typeface="Arial"/>
                <a:cs typeface="Arial"/>
              </a:defRPr>
            </a:lvl6pPr>
            <a:lvl7pPr algn="l">
              <a:defRPr sz="2250" b="1">
                <a:solidFill>
                  <a:srgbClr val="08182C"/>
                </a:solidFill>
                <a:latin typeface="Arial"/>
                <a:ea typeface="Arial"/>
                <a:cs typeface="Arial"/>
              </a:defRPr>
            </a:lvl7pPr>
            <a:lvl8pPr algn="l">
              <a:defRPr sz="2250" b="1">
                <a:solidFill>
                  <a:srgbClr val="08182C"/>
                </a:solidFill>
                <a:latin typeface="Arial"/>
                <a:ea typeface="Arial"/>
                <a:cs typeface="Arial"/>
              </a:defRPr>
            </a:lvl8pPr>
            <a:lvl9pPr algn="l">
              <a:defRPr sz="2250" b="1">
                <a:solidFill>
                  <a:srgbClr val="08182C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defRPr sz="2250" b="1">
                <a:solidFill>
                  <a:srgbClr val="08182C"/>
                </a:solidFill>
                <a:latin typeface="Arial"/>
                <a:ea typeface="Arial"/>
                <a:cs typeface="Arial"/>
              </a:defRPr>
            </a:pPr>
            <a:r>
              <a:rPr sz="2250" b="1">
                <a:solidFill>
                  <a:srgbClr val="08182C"/>
                </a:solidFill>
                <a:latin typeface="Arial"/>
                <a:ea typeface="Arial"/>
                <a:cs typeface="Arial"/>
              </a:rPr>
              <a:t>The need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C412A2A8-4020-4A26-841E-13CD6711B5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3829050"/>
            <a:ext cx="2781300" cy="1238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875" b="0">
                <a:solidFill>
                  <a:srgbClr val="526173"/>
                </a:solidFill>
                <a:latin typeface="Arial"/>
                <a:ea typeface="Arial"/>
                <a:cs typeface="Arial"/>
              </a:defRPr>
            </a:defPPr>
            <a:lvl1pPr algn="l">
              <a:defRPr sz="1875" b="0">
                <a:solidFill>
                  <a:srgbClr val="526173"/>
                </a:solidFill>
                <a:latin typeface="Arial"/>
                <a:ea typeface="Arial"/>
                <a:cs typeface="Arial"/>
              </a:defRPr>
            </a:lvl1pPr>
            <a:lvl2pPr algn="l">
              <a:defRPr sz="1875" b="0">
                <a:solidFill>
                  <a:srgbClr val="526173"/>
                </a:solidFill>
                <a:latin typeface="Arial"/>
                <a:ea typeface="Arial"/>
                <a:cs typeface="Arial"/>
              </a:defRPr>
            </a:lvl2pPr>
            <a:lvl3pPr algn="l">
              <a:defRPr sz="1875" b="0">
                <a:solidFill>
                  <a:srgbClr val="526173"/>
                </a:solidFill>
                <a:latin typeface="Arial"/>
                <a:ea typeface="Arial"/>
                <a:cs typeface="Arial"/>
              </a:defRPr>
            </a:lvl3pPr>
            <a:lvl4pPr algn="l">
              <a:defRPr sz="1875" b="0">
                <a:solidFill>
                  <a:srgbClr val="526173"/>
                </a:solidFill>
                <a:latin typeface="Arial"/>
                <a:ea typeface="Arial"/>
                <a:cs typeface="Arial"/>
              </a:defRPr>
            </a:lvl4pPr>
            <a:lvl5pPr algn="l">
              <a:defRPr sz="1875" b="0">
                <a:solidFill>
                  <a:srgbClr val="526173"/>
                </a:solidFill>
                <a:latin typeface="Arial"/>
                <a:ea typeface="Arial"/>
                <a:cs typeface="Arial"/>
              </a:defRPr>
            </a:lvl5pPr>
            <a:lvl6pPr algn="l">
              <a:defRPr sz="1875" b="0">
                <a:solidFill>
                  <a:srgbClr val="526173"/>
                </a:solidFill>
                <a:latin typeface="Arial"/>
                <a:ea typeface="Arial"/>
                <a:cs typeface="Arial"/>
              </a:defRPr>
            </a:lvl6pPr>
            <a:lvl7pPr algn="l">
              <a:defRPr sz="1875" b="0">
                <a:solidFill>
                  <a:srgbClr val="526173"/>
                </a:solidFill>
                <a:latin typeface="Arial"/>
                <a:ea typeface="Arial"/>
                <a:cs typeface="Arial"/>
              </a:defRPr>
            </a:lvl7pPr>
            <a:lvl8pPr algn="l">
              <a:defRPr sz="1875" b="0">
                <a:solidFill>
                  <a:srgbClr val="526173"/>
                </a:solidFill>
                <a:latin typeface="Arial"/>
                <a:ea typeface="Arial"/>
                <a:cs typeface="Arial"/>
              </a:defRPr>
            </a:lvl8pPr>
            <a:lvl9pPr algn="l">
              <a:defRPr sz="1875" b="0">
                <a:solidFill>
                  <a:srgbClr val="526173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defRPr sz="1875" b="0">
                <a:solidFill>
                  <a:srgbClr val="526173"/>
                </a:solidFill>
                <a:latin typeface="Arial"/>
                <a:ea typeface="Arial"/>
                <a:cs typeface="Arial"/>
              </a:defRPr>
            </a:pPr>
            <a:r>
              <a:rPr sz="1875" b="0">
                <a:solidFill>
                  <a:srgbClr val="526173"/>
                </a:solidFill>
                <a:latin typeface="Arial"/>
                <a:ea typeface="Arial"/>
                <a:cs typeface="Arial"/>
              </a:rPr>
              <a:t>[Add two or three concise sentences. Keep the details concrete and supported.]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22680D03-B338-4450-B1C1-BD3288DFD6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67225" y="2857500"/>
            <a:ext cx="3333750" cy="2571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7F3EA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AE4EB62C-837B-4E1D-AE6B-61567BF57D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33925" y="3143250"/>
            <a:ext cx="2781300" cy="428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250" b="1">
                <a:solidFill>
                  <a:srgbClr val="08182C"/>
                </a:solidFill>
                <a:latin typeface="Arial"/>
                <a:ea typeface="Arial"/>
                <a:cs typeface="Arial"/>
              </a:defRPr>
            </a:defPPr>
            <a:lvl1pPr algn="l">
              <a:defRPr sz="2250" b="1">
                <a:solidFill>
                  <a:srgbClr val="08182C"/>
                </a:solidFill>
                <a:latin typeface="Arial"/>
                <a:ea typeface="Arial"/>
                <a:cs typeface="Arial"/>
              </a:defRPr>
            </a:lvl1pPr>
            <a:lvl2pPr algn="l">
              <a:defRPr sz="2250" b="1">
                <a:solidFill>
                  <a:srgbClr val="08182C"/>
                </a:solidFill>
                <a:latin typeface="Arial"/>
                <a:ea typeface="Arial"/>
                <a:cs typeface="Arial"/>
              </a:defRPr>
            </a:lvl2pPr>
            <a:lvl3pPr algn="l">
              <a:defRPr sz="2250" b="1">
                <a:solidFill>
                  <a:srgbClr val="08182C"/>
                </a:solidFill>
                <a:latin typeface="Arial"/>
                <a:ea typeface="Arial"/>
                <a:cs typeface="Arial"/>
              </a:defRPr>
            </a:lvl3pPr>
            <a:lvl4pPr algn="l">
              <a:defRPr sz="2250" b="1">
                <a:solidFill>
                  <a:srgbClr val="08182C"/>
                </a:solidFill>
                <a:latin typeface="Arial"/>
                <a:ea typeface="Arial"/>
                <a:cs typeface="Arial"/>
              </a:defRPr>
            </a:lvl4pPr>
            <a:lvl5pPr algn="l">
              <a:defRPr sz="2250" b="1">
                <a:solidFill>
                  <a:srgbClr val="08182C"/>
                </a:solidFill>
                <a:latin typeface="Arial"/>
                <a:ea typeface="Arial"/>
                <a:cs typeface="Arial"/>
              </a:defRPr>
            </a:lvl5pPr>
            <a:lvl6pPr algn="l">
              <a:defRPr sz="2250" b="1">
                <a:solidFill>
                  <a:srgbClr val="08182C"/>
                </a:solidFill>
                <a:latin typeface="Arial"/>
                <a:ea typeface="Arial"/>
                <a:cs typeface="Arial"/>
              </a:defRPr>
            </a:lvl6pPr>
            <a:lvl7pPr algn="l">
              <a:defRPr sz="2250" b="1">
                <a:solidFill>
                  <a:srgbClr val="08182C"/>
                </a:solidFill>
                <a:latin typeface="Arial"/>
                <a:ea typeface="Arial"/>
                <a:cs typeface="Arial"/>
              </a:defRPr>
            </a:lvl7pPr>
            <a:lvl8pPr algn="l">
              <a:defRPr sz="2250" b="1">
                <a:solidFill>
                  <a:srgbClr val="08182C"/>
                </a:solidFill>
                <a:latin typeface="Arial"/>
                <a:ea typeface="Arial"/>
                <a:cs typeface="Arial"/>
              </a:defRPr>
            </a:lvl8pPr>
            <a:lvl9pPr algn="l">
              <a:defRPr sz="2250" b="1">
                <a:solidFill>
                  <a:srgbClr val="08182C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defRPr sz="2250" b="1">
                <a:solidFill>
                  <a:srgbClr val="08182C"/>
                </a:solidFill>
                <a:latin typeface="Arial"/>
                <a:ea typeface="Arial"/>
                <a:cs typeface="Arial"/>
              </a:defRPr>
            </a:pPr>
            <a:r>
              <a:rPr sz="2250" b="1">
                <a:solidFill>
                  <a:srgbClr val="08182C"/>
                </a:solidFill>
                <a:latin typeface="Arial"/>
                <a:ea typeface="Arial"/>
                <a:cs typeface="Arial"/>
              </a:rPr>
              <a:t>The idea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7438AF98-6459-4FF3-84B2-B40BFCC73C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33925" y="3829050"/>
            <a:ext cx="2781300" cy="1238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875" b="0">
                <a:solidFill>
                  <a:srgbClr val="526173"/>
                </a:solidFill>
                <a:latin typeface="Arial"/>
                <a:ea typeface="Arial"/>
                <a:cs typeface="Arial"/>
              </a:defRPr>
            </a:defPPr>
            <a:lvl1pPr algn="l">
              <a:defRPr sz="1875" b="0">
                <a:solidFill>
                  <a:srgbClr val="526173"/>
                </a:solidFill>
                <a:latin typeface="Arial"/>
                <a:ea typeface="Arial"/>
                <a:cs typeface="Arial"/>
              </a:defRPr>
            </a:lvl1pPr>
            <a:lvl2pPr algn="l">
              <a:defRPr sz="1875" b="0">
                <a:solidFill>
                  <a:srgbClr val="526173"/>
                </a:solidFill>
                <a:latin typeface="Arial"/>
                <a:ea typeface="Arial"/>
                <a:cs typeface="Arial"/>
              </a:defRPr>
            </a:lvl2pPr>
            <a:lvl3pPr algn="l">
              <a:defRPr sz="1875" b="0">
                <a:solidFill>
                  <a:srgbClr val="526173"/>
                </a:solidFill>
                <a:latin typeface="Arial"/>
                <a:ea typeface="Arial"/>
                <a:cs typeface="Arial"/>
              </a:defRPr>
            </a:lvl3pPr>
            <a:lvl4pPr algn="l">
              <a:defRPr sz="1875" b="0">
                <a:solidFill>
                  <a:srgbClr val="526173"/>
                </a:solidFill>
                <a:latin typeface="Arial"/>
                <a:ea typeface="Arial"/>
                <a:cs typeface="Arial"/>
              </a:defRPr>
            </a:lvl4pPr>
            <a:lvl5pPr algn="l">
              <a:defRPr sz="1875" b="0">
                <a:solidFill>
                  <a:srgbClr val="526173"/>
                </a:solidFill>
                <a:latin typeface="Arial"/>
                <a:ea typeface="Arial"/>
                <a:cs typeface="Arial"/>
              </a:defRPr>
            </a:lvl5pPr>
            <a:lvl6pPr algn="l">
              <a:defRPr sz="1875" b="0">
                <a:solidFill>
                  <a:srgbClr val="526173"/>
                </a:solidFill>
                <a:latin typeface="Arial"/>
                <a:ea typeface="Arial"/>
                <a:cs typeface="Arial"/>
              </a:defRPr>
            </a:lvl6pPr>
            <a:lvl7pPr algn="l">
              <a:defRPr sz="1875" b="0">
                <a:solidFill>
                  <a:srgbClr val="526173"/>
                </a:solidFill>
                <a:latin typeface="Arial"/>
                <a:ea typeface="Arial"/>
                <a:cs typeface="Arial"/>
              </a:defRPr>
            </a:lvl7pPr>
            <a:lvl8pPr algn="l">
              <a:defRPr sz="1875" b="0">
                <a:solidFill>
                  <a:srgbClr val="526173"/>
                </a:solidFill>
                <a:latin typeface="Arial"/>
                <a:ea typeface="Arial"/>
                <a:cs typeface="Arial"/>
              </a:defRPr>
            </a:lvl8pPr>
            <a:lvl9pPr algn="l">
              <a:defRPr sz="1875" b="0">
                <a:solidFill>
                  <a:srgbClr val="526173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defRPr sz="1875" b="0">
                <a:solidFill>
                  <a:srgbClr val="526173"/>
                </a:solidFill>
                <a:latin typeface="Arial"/>
                <a:ea typeface="Arial"/>
                <a:cs typeface="Arial"/>
              </a:defRPr>
            </a:pPr>
            <a:r>
              <a:rPr sz="1875" b="0">
                <a:solidFill>
                  <a:srgbClr val="526173"/>
                </a:solidFill>
                <a:latin typeface="Arial"/>
                <a:ea typeface="Arial"/>
                <a:cs typeface="Arial"/>
              </a:rPr>
              <a:t>[Add two or three concise sentences. Keep the details concrete and supported.]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EF668486-D622-43B5-A968-B9FF2564B5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48650" y="2857500"/>
            <a:ext cx="3333750" cy="2571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7F3EA"/>
          </a:solidFill>
          <a:ln xmlns:a="http://schemas.openxmlformats.org/drawingml/2006/main" w="0">
            <a:noFill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2C1D5596-780A-4668-9818-4005FC3760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15350" y="3143250"/>
            <a:ext cx="2781300" cy="428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250" b="1">
                <a:solidFill>
                  <a:srgbClr val="08182C"/>
                </a:solidFill>
                <a:latin typeface="Arial"/>
                <a:ea typeface="Arial"/>
                <a:cs typeface="Arial"/>
              </a:defRPr>
            </a:defPPr>
            <a:lvl1pPr algn="l">
              <a:defRPr sz="2250" b="1">
                <a:solidFill>
                  <a:srgbClr val="08182C"/>
                </a:solidFill>
                <a:latin typeface="Arial"/>
                <a:ea typeface="Arial"/>
                <a:cs typeface="Arial"/>
              </a:defRPr>
            </a:lvl1pPr>
            <a:lvl2pPr algn="l">
              <a:defRPr sz="2250" b="1">
                <a:solidFill>
                  <a:srgbClr val="08182C"/>
                </a:solidFill>
                <a:latin typeface="Arial"/>
                <a:ea typeface="Arial"/>
                <a:cs typeface="Arial"/>
              </a:defRPr>
            </a:lvl2pPr>
            <a:lvl3pPr algn="l">
              <a:defRPr sz="2250" b="1">
                <a:solidFill>
                  <a:srgbClr val="08182C"/>
                </a:solidFill>
                <a:latin typeface="Arial"/>
                <a:ea typeface="Arial"/>
                <a:cs typeface="Arial"/>
              </a:defRPr>
            </a:lvl3pPr>
            <a:lvl4pPr algn="l">
              <a:defRPr sz="2250" b="1">
                <a:solidFill>
                  <a:srgbClr val="08182C"/>
                </a:solidFill>
                <a:latin typeface="Arial"/>
                <a:ea typeface="Arial"/>
                <a:cs typeface="Arial"/>
              </a:defRPr>
            </a:lvl4pPr>
            <a:lvl5pPr algn="l">
              <a:defRPr sz="2250" b="1">
                <a:solidFill>
                  <a:srgbClr val="08182C"/>
                </a:solidFill>
                <a:latin typeface="Arial"/>
                <a:ea typeface="Arial"/>
                <a:cs typeface="Arial"/>
              </a:defRPr>
            </a:lvl5pPr>
            <a:lvl6pPr algn="l">
              <a:defRPr sz="2250" b="1">
                <a:solidFill>
                  <a:srgbClr val="08182C"/>
                </a:solidFill>
                <a:latin typeface="Arial"/>
                <a:ea typeface="Arial"/>
                <a:cs typeface="Arial"/>
              </a:defRPr>
            </a:lvl6pPr>
            <a:lvl7pPr algn="l">
              <a:defRPr sz="2250" b="1">
                <a:solidFill>
                  <a:srgbClr val="08182C"/>
                </a:solidFill>
                <a:latin typeface="Arial"/>
                <a:ea typeface="Arial"/>
                <a:cs typeface="Arial"/>
              </a:defRPr>
            </a:lvl7pPr>
            <a:lvl8pPr algn="l">
              <a:defRPr sz="2250" b="1">
                <a:solidFill>
                  <a:srgbClr val="08182C"/>
                </a:solidFill>
                <a:latin typeface="Arial"/>
                <a:ea typeface="Arial"/>
                <a:cs typeface="Arial"/>
              </a:defRPr>
            </a:lvl8pPr>
            <a:lvl9pPr algn="l">
              <a:defRPr sz="2250" b="1">
                <a:solidFill>
                  <a:srgbClr val="08182C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defRPr sz="2250" b="1">
                <a:solidFill>
                  <a:srgbClr val="08182C"/>
                </a:solidFill>
                <a:latin typeface="Arial"/>
                <a:ea typeface="Arial"/>
                <a:cs typeface="Arial"/>
              </a:defRPr>
            </a:pPr>
            <a:r>
              <a:rPr sz="2250" b="1">
                <a:solidFill>
                  <a:srgbClr val="08182C"/>
                </a:solidFill>
                <a:latin typeface="Arial"/>
                <a:ea typeface="Arial"/>
                <a:cs typeface="Arial"/>
              </a:rPr>
              <a:t>The next step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B975346F-7CDE-40E9-9036-4FB6E69EB8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15350" y="3829050"/>
            <a:ext cx="2781300" cy="1238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875" b="0">
                <a:solidFill>
                  <a:srgbClr val="526173"/>
                </a:solidFill>
                <a:latin typeface="Arial"/>
                <a:ea typeface="Arial"/>
                <a:cs typeface="Arial"/>
              </a:defRPr>
            </a:defPPr>
            <a:lvl1pPr algn="l">
              <a:defRPr sz="1875" b="0">
                <a:solidFill>
                  <a:srgbClr val="526173"/>
                </a:solidFill>
                <a:latin typeface="Arial"/>
                <a:ea typeface="Arial"/>
                <a:cs typeface="Arial"/>
              </a:defRPr>
            </a:lvl1pPr>
            <a:lvl2pPr algn="l">
              <a:defRPr sz="1875" b="0">
                <a:solidFill>
                  <a:srgbClr val="526173"/>
                </a:solidFill>
                <a:latin typeface="Arial"/>
                <a:ea typeface="Arial"/>
                <a:cs typeface="Arial"/>
              </a:defRPr>
            </a:lvl2pPr>
            <a:lvl3pPr algn="l">
              <a:defRPr sz="1875" b="0">
                <a:solidFill>
                  <a:srgbClr val="526173"/>
                </a:solidFill>
                <a:latin typeface="Arial"/>
                <a:ea typeface="Arial"/>
                <a:cs typeface="Arial"/>
              </a:defRPr>
            </a:lvl3pPr>
            <a:lvl4pPr algn="l">
              <a:defRPr sz="1875" b="0">
                <a:solidFill>
                  <a:srgbClr val="526173"/>
                </a:solidFill>
                <a:latin typeface="Arial"/>
                <a:ea typeface="Arial"/>
                <a:cs typeface="Arial"/>
              </a:defRPr>
            </a:lvl4pPr>
            <a:lvl5pPr algn="l">
              <a:defRPr sz="1875" b="0">
                <a:solidFill>
                  <a:srgbClr val="526173"/>
                </a:solidFill>
                <a:latin typeface="Arial"/>
                <a:ea typeface="Arial"/>
                <a:cs typeface="Arial"/>
              </a:defRPr>
            </a:lvl5pPr>
            <a:lvl6pPr algn="l">
              <a:defRPr sz="1875" b="0">
                <a:solidFill>
                  <a:srgbClr val="526173"/>
                </a:solidFill>
                <a:latin typeface="Arial"/>
                <a:ea typeface="Arial"/>
                <a:cs typeface="Arial"/>
              </a:defRPr>
            </a:lvl6pPr>
            <a:lvl7pPr algn="l">
              <a:defRPr sz="1875" b="0">
                <a:solidFill>
                  <a:srgbClr val="526173"/>
                </a:solidFill>
                <a:latin typeface="Arial"/>
                <a:ea typeface="Arial"/>
                <a:cs typeface="Arial"/>
              </a:defRPr>
            </a:lvl7pPr>
            <a:lvl8pPr algn="l">
              <a:defRPr sz="1875" b="0">
                <a:solidFill>
                  <a:srgbClr val="526173"/>
                </a:solidFill>
                <a:latin typeface="Arial"/>
                <a:ea typeface="Arial"/>
                <a:cs typeface="Arial"/>
              </a:defRPr>
            </a:lvl8pPr>
            <a:lvl9pPr algn="l">
              <a:defRPr sz="1875" b="0">
                <a:solidFill>
                  <a:srgbClr val="526173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defRPr sz="1875" b="0">
                <a:solidFill>
                  <a:srgbClr val="526173"/>
                </a:solidFill>
                <a:latin typeface="Arial"/>
                <a:ea typeface="Arial"/>
                <a:cs typeface="Arial"/>
              </a:defRPr>
            </a:pPr>
            <a:r>
              <a:rPr sz="1875" b="0">
                <a:solidFill>
                  <a:srgbClr val="526173"/>
                </a:solidFill>
                <a:latin typeface="Arial"/>
                <a:ea typeface="Arial"/>
                <a:cs typeface="Arial"/>
              </a:rPr>
              <a:t>[Add two or three concise sentences. Keep the details concrete and supported.]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A40D9312-67F8-4DDA-B509-57A15DCCEF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00800"/>
            <a:ext cx="7620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975" b="0">
                <a:solidFill>
                  <a:srgbClr val="526173"/>
                </a:solidFill>
                <a:latin typeface="Arial"/>
                <a:ea typeface="Arial"/>
                <a:cs typeface="Arial"/>
              </a:defRPr>
            </a:defPPr>
            <a:lvl1pPr algn="l">
              <a:defRPr sz="975" b="0">
                <a:solidFill>
                  <a:srgbClr val="526173"/>
                </a:solidFill>
                <a:latin typeface="Arial"/>
                <a:ea typeface="Arial"/>
                <a:cs typeface="Arial"/>
              </a:defRPr>
            </a:lvl1pPr>
            <a:lvl2pPr algn="l">
              <a:defRPr sz="975" b="0">
                <a:solidFill>
                  <a:srgbClr val="526173"/>
                </a:solidFill>
                <a:latin typeface="Arial"/>
                <a:ea typeface="Arial"/>
                <a:cs typeface="Arial"/>
              </a:defRPr>
            </a:lvl2pPr>
            <a:lvl3pPr algn="l">
              <a:defRPr sz="975" b="0">
                <a:solidFill>
                  <a:srgbClr val="526173"/>
                </a:solidFill>
                <a:latin typeface="Arial"/>
                <a:ea typeface="Arial"/>
                <a:cs typeface="Arial"/>
              </a:defRPr>
            </a:lvl3pPr>
            <a:lvl4pPr algn="l">
              <a:defRPr sz="975" b="0">
                <a:solidFill>
                  <a:srgbClr val="526173"/>
                </a:solidFill>
                <a:latin typeface="Arial"/>
                <a:ea typeface="Arial"/>
                <a:cs typeface="Arial"/>
              </a:defRPr>
            </a:lvl4pPr>
            <a:lvl5pPr algn="l">
              <a:defRPr sz="975" b="0">
                <a:solidFill>
                  <a:srgbClr val="526173"/>
                </a:solidFill>
                <a:latin typeface="Arial"/>
                <a:ea typeface="Arial"/>
                <a:cs typeface="Arial"/>
              </a:defRPr>
            </a:lvl5pPr>
            <a:lvl6pPr algn="l">
              <a:defRPr sz="975" b="0">
                <a:solidFill>
                  <a:srgbClr val="526173"/>
                </a:solidFill>
                <a:latin typeface="Arial"/>
                <a:ea typeface="Arial"/>
                <a:cs typeface="Arial"/>
              </a:defRPr>
            </a:lvl6pPr>
            <a:lvl7pPr algn="l">
              <a:defRPr sz="975" b="0">
                <a:solidFill>
                  <a:srgbClr val="526173"/>
                </a:solidFill>
                <a:latin typeface="Arial"/>
                <a:ea typeface="Arial"/>
                <a:cs typeface="Arial"/>
              </a:defRPr>
            </a:lvl7pPr>
            <a:lvl8pPr algn="l">
              <a:defRPr sz="975" b="0">
                <a:solidFill>
                  <a:srgbClr val="526173"/>
                </a:solidFill>
                <a:latin typeface="Arial"/>
                <a:ea typeface="Arial"/>
                <a:cs typeface="Arial"/>
              </a:defRPr>
            </a:lvl8pPr>
            <a:lvl9pPr algn="l">
              <a:defRPr sz="975" b="0">
                <a:solidFill>
                  <a:srgbClr val="526173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defRPr sz="975" b="0">
                <a:solidFill>
                  <a:srgbClr val="526173"/>
                </a:solidFill>
                <a:latin typeface="Arial"/>
                <a:ea typeface="Arial"/>
                <a:cs typeface="Arial"/>
              </a:defRPr>
            </a:pPr>
            <a:r>
              <a:rPr sz="975" b="0">
                <a:solidFill>
                  <a:srgbClr val="526173"/>
                </a:solidFill>
                <a:latin typeface="Arial"/>
                <a:ea typeface="Arial"/>
                <a:cs typeface="Arial"/>
              </a:rPr>
              <a:t>MAXIMIZING POTENTIAL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30FAE4F5-0B01-4620-9B3E-909412BCB4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53750" y="6362700"/>
            <a:ext cx="571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r">
              <a:defRPr sz="1200" b="0">
                <a:solidFill>
                  <a:srgbClr val="08182C"/>
                </a:solidFill>
                <a:latin typeface="Arial"/>
                <a:ea typeface="Arial"/>
                <a:cs typeface="Arial"/>
              </a:defRPr>
            </a:defPPr>
            <a:lvl1pPr algn="r">
              <a:defRPr sz="1200" b="0">
                <a:solidFill>
                  <a:srgbClr val="08182C"/>
                </a:solidFill>
                <a:latin typeface="Arial"/>
                <a:ea typeface="Arial"/>
                <a:cs typeface="Arial"/>
              </a:defRPr>
            </a:lvl1pPr>
            <a:lvl2pPr algn="r">
              <a:defRPr sz="1200" b="0">
                <a:solidFill>
                  <a:srgbClr val="08182C"/>
                </a:solidFill>
                <a:latin typeface="Arial"/>
                <a:ea typeface="Arial"/>
                <a:cs typeface="Arial"/>
              </a:defRPr>
            </a:lvl2pPr>
            <a:lvl3pPr algn="r">
              <a:defRPr sz="1200" b="0">
                <a:solidFill>
                  <a:srgbClr val="08182C"/>
                </a:solidFill>
                <a:latin typeface="Arial"/>
                <a:ea typeface="Arial"/>
                <a:cs typeface="Arial"/>
              </a:defRPr>
            </a:lvl3pPr>
            <a:lvl4pPr algn="r">
              <a:defRPr sz="1200" b="0">
                <a:solidFill>
                  <a:srgbClr val="08182C"/>
                </a:solidFill>
                <a:latin typeface="Arial"/>
                <a:ea typeface="Arial"/>
                <a:cs typeface="Arial"/>
              </a:defRPr>
            </a:lvl4pPr>
            <a:lvl5pPr algn="r">
              <a:defRPr sz="1200" b="0">
                <a:solidFill>
                  <a:srgbClr val="08182C"/>
                </a:solidFill>
                <a:latin typeface="Arial"/>
                <a:ea typeface="Arial"/>
                <a:cs typeface="Arial"/>
              </a:defRPr>
            </a:lvl5pPr>
            <a:lvl6pPr algn="r">
              <a:defRPr sz="1200" b="0">
                <a:solidFill>
                  <a:srgbClr val="08182C"/>
                </a:solidFill>
                <a:latin typeface="Arial"/>
                <a:ea typeface="Arial"/>
                <a:cs typeface="Arial"/>
              </a:defRPr>
            </a:lvl6pPr>
            <a:lvl7pPr algn="r">
              <a:defRPr sz="1200" b="0">
                <a:solidFill>
                  <a:srgbClr val="08182C"/>
                </a:solidFill>
                <a:latin typeface="Arial"/>
                <a:ea typeface="Arial"/>
                <a:cs typeface="Arial"/>
              </a:defRPr>
            </a:lvl7pPr>
            <a:lvl8pPr algn="r">
              <a:defRPr sz="1200" b="0">
                <a:solidFill>
                  <a:srgbClr val="08182C"/>
                </a:solidFill>
                <a:latin typeface="Arial"/>
                <a:ea typeface="Arial"/>
                <a:cs typeface="Arial"/>
              </a:defRPr>
            </a:lvl8pPr>
            <a:lvl9pPr algn="r">
              <a:defRPr sz="1200" b="0">
                <a:solidFill>
                  <a:srgbClr val="08182C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r">
              <a:defRPr sz="1200" b="0">
                <a:solidFill>
                  <a:srgbClr val="08182C"/>
                </a:solidFill>
                <a:latin typeface="Arial"/>
                <a:ea typeface="Arial"/>
                <a:cs typeface="Arial"/>
              </a:defRPr>
            </a:pPr>
            <a:r>
              <a:rPr sz="1200" b="0">
                <a:solidFill>
                  <a:srgbClr val="08182C"/>
                </a:solidFill>
                <a:latin typeface="Arial"/>
                <a:ea typeface="Arial"/>
                <a:cs typeface="Arial"/>
              </a:rPr>
              <a:t>06</a:t>
            </a:r>
          </a:p>
        </p:txBody>
      </p:sp>
    </p:spTree>
    <p:extLst>
      <p:ext uri="{BB962C8B-B14F-4D97-AF65-F5344CB8AC3E}">
        <p14:creationId xmlns:p14="http://schemas.microsoft.com/office/powerpoint/2010/main" val="1658517381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08182C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5A722439-D750-448A-86B8-DC74C2B27EEA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d66c6bf9446648f8"/>
          <a:stretch xmlns:a="http://schemas.openxmlformats.org/drawingml/2006/main"/>
        </p:blipFill>
        <p:spPr>
          <a:xfrm xmlns:a="http://schemas.openxmlformats.org/drawingml/2006/main">
            <a:off x="689492" y="362114"/>
            <a:ext cx="2707240" cy="971223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136764DF-2C02-450D-8546-FBB9755427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324100"/>
            <a:ext cx="952500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45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defPPr>
            <a:lvl1pPr algn="l">
              <a:defRPr sz="45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1pPr>
            <a:lvl2pPr algn="l">
              <a:defRPr sz="45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2pPr>
            <a:lvl3pPr algn="l">
              <a:defRPr sz="45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3pPr>
            <a:lvl4pPr algn="l">
              <a:defRPr sz="45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4pPr>
            <a:lvl5pPr algn="l">
              <a:defRPr sz="45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5pPr>
            <a:lvl6pPr algn="l">
              <a:defRPr sz="45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6pPr>
            <a:lvl7pPr algn="l">
              <a:defRPr sz="45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7pPr>
            <a:lvl8pPr algn="l">
              <a:defRPr sz="45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8pPr>
            <a:lvl9pPr algn="l">
              <a:defRPr sz="45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defRPr sz="45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45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[Closing message]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20753E38-3786-4B2A-BB13-23F048B0BB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638550"/>
            <a:ext cx="9525000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250" b="0">
                <a:solidFill>
                  <a:srgbClr val="E7B751"/>
                </a:solidFill>
                <a:latin typeface="Arial"/>
                <a:ea typeface="Arial"/>
                <a:cs typeface="Arial"/>
              </a:defRPr>
            </a:defPPr>
            <a:lvl1pPr algn="l">
              <a:defRPr sz="2250" b="0">
                <a:solidFill>
                  <a:srgbClr val="E7B751"/>
                </a:solidFill>
                <a:latin typeface="Arial"/>
                <a:ea typeface="Arial"/>
                <a:cs typeface="Arial"/>
              </a:defRPr>
            </a:lvl1pPr>
            <a:lvl2pPr algn="l">
              <a:defRPr sz="2250" b="0">
                <a:solidFill>
                  <a:srgbClr val="E7B751"/>
                </a:solidFill>
                <a:latin typeface="Arial"/>
                <a:ea typeface="Arial"/>
                <a:cs typeface="Arial"/>
              </a:defRPr>
            </a:lvl2pPr>
            <a:lvl3pPr algn="l">
              <a:defRPr sz="2250" b="0">
                <a:solidFill>
                  <a:srgbClr val="E7B751"/>
                </a:solidFill>
                <a:latin typeface="Arial"/>
                <a:ea typeface="Arial"/>
                <a:cs typeface="Arial"/>
              </a:defRPr>
            </a:lvl3pPr>
            <a:lvl4pPr algn="l">
              <a:defRPr sz="2250" b="0">
                <a:solidFill>
                  <a:srgbClr val="E7B751"/>
                </a:solidFill>
                <a:latin typeface="Arial"/>
                <a:ea typeface="Arial"/>
                <a:cs typeface="Arial"/>
              </a:defRPr>
            </a:lvl4pPr>
            <a:lvl5pPr algn="l">
              <a:defRPr sz="2250" b="0">
                <a:solidFill>
                  <a:srgbClr val="E7B751"/>
                </a:solidFill>
                <a:latin typeface="Arial"/>
                <a:ea typeface="Arial"/>
                <a:cs typeface="Arial"/>
              </a:defRPr>
            </a:lvl5pPr>
            <a:lvl6pPr algn="l">
              <a:defRPr sz="2250" b="0">
                <a:solidFill>
                  <a:srgbClr val="E7B751"/>
                </a:solidFill>
                <a:latin typeface="Arial"/>
                <a:ea typeface="Arial"/>
                <a:cs typeface="Arial"/>
              </a:defRPr>
            </a:lvl6pPr>
            <a:lvl7pPr algn="l">
              <a:defRPr sz="2250" b="0">
                <a:solidFill>
                  <a:srgbClr val="E7B751"/>
                </a:solidFill>
                <a:latin typeface="Arial"/>
                <a:ea typeface="Arial"/>
                <a:cs typeface="Arial"/>
              </a:defRPr>
            </a:lvl7pPr>
            <a:lvl8pPr algn="l">
              <a:defRPr sz="2250" b="0">
                <a:solidFill>
                  <a:srgbClr val="E7B751"/>
                </a:solidFill>
                <a:latin typeface="Arial"/>
                <a:ea typeface="Arial"/>
                <a:cs typeface="Arial"/>
              </a:defRPr>
            </a:lvl8pPr>
            <a:lvl9pPr algn="l">
              <a:defRPr sz="2250" b="0">
                <a:solidFill>
                  <a:srgbClr val="E7B751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defRPr sz="2250" b="0">
                <a:solidFill>
                  <a:srgbClr val="E7B751"/>
                </a:solidFill>
                <a:latin typeface="Arial"/>
                <a:ea typeface="Arial"/>
                <a:cs typeface="Arial"/>
              </a:defRPr>
            </a:pPr>
            <a:r>
              <a:rPr sz="2250" b="0">
                <a:solidFill>
                  <a:srgbClr val="E7B751"/>
                </a:solidFill>
                <a:latin typeface="Arial"/>
                <a:ea typeface="Arial"/>
                <a:cs typeface="Arial"/>
              </a:rPr>
              <a:t>[One action for the audience]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ADD9AD0A-B17E-454F-B5B4-7AD21B94FD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762500"/>
            <a:ext cx="104775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025" b="0">
                <a:solidFill>
                  <a:srgbClr val="FFFFFF"/>
                </a:solidFill>
                <a:latin typeface="Arial"/>
                <a:ea typeface="Arial"/>
                <a:cs typeface="Arial"/>
              </a:defRPr>
            </a:defPPr>
            <a:lvl1pPr algn="l">
              <a:defRPr sz="2025" b="0">
                <a:solidFill>
                  <a:srgbClr val="FFFFFF"/>
                </a:solidFill>
                <a:latin typeface="Arial"/>
                <a:ea typeface="Arial"/>
                <a:cs typeface="Arial"/>
              </a:defRPr>
            </a:lvl1pPr>
            <a:lvl2pPr algn="l">
              <a:defRPr sz="2025" b="0">
                <a:solidFill>
                  <a:srgbClr val="FFFFFF"/>
                </a:solidFill>
                <a:latin typeface="Arial"/>
                <a:ea typeface="Arial"/>
                <a:cs typeface="Arial"/>
              </a:defRPr>
            </a:lvl2pPr>
            <a:lvl3pPr algn="l">
              <a:defRPr sz="2025" b="0">
                <a:solidFill>
                  <a:srgbClr val="FFFFFF"/>
                </a:solidFill>
                <a:latin typeface="Arial"/>
                <a:ea typeface="Arial"/>
                <a:cs typeface="Arial"/>
              </a:defRPr>
            </a:lvl3pPr>
            <a:lvl4pPr algn="l">
              <a:defRPr sz="2025" b="0">
                <a:solidFill>
                  <a:srgbClr val="FFFFFF"/>
                </a:solidFill>
                <a:latin typeface="Arial"/>
                <a:ea typeface="Arial"/>
                <a:cs typeface="Arial"/>
              </a:defRPr>
            </a:lvl4pPr>
            <a:lvl5pPr algn="l">
              <a:defRPr sz="2025" b="0">
                <a:solidFill>
                  <a:srgbClr val="FFFFFF"/>
                </a:solidFill>
                <a:latin typeface="Arial"/>
                <a:ea typeface="Arial"/>
                <a:cs typeface="Arial"/>
              </a:defRPr>
            </a:lvl5pPr>
            <a:lvl6pPr algn="l">
              <a:defRPr sz="2025" b="0">
                <a:solidFill>
                  <a:srgbClr val="FFFFFF"/>
                </a:solidFill>
                <a:latin typeface="Arial"/>
                <a:ea typeface="Arial"/>
                <a:cs typeface="Arial"/>
              </a:defRPr>
            </a:lvl6pPr>
            <a:lvl7pPr algn="l">
              <a:defRPr sz="2025" b="0">
                <a:solidFill>
                  <a:srgbClr val="FFFFFF"/>
                </a:solidFill>
                <a:latin typeface="Arial"/>
                <a:ea typeface="Arial"/>
                <a:cs typeface="Arial"/>
              </a:defRPr>
            </a:lvl7pPr>
            <a:lvl8pPr algn="l">
              <a:defRPr sz="2025" b="0">
                <a:solidFill>
                  <a:srgbClr val="FFFFFF"/>
                </a:solidFill>
                <a:latin typeface="Arial"/>
                <a:ea typeface="Arial"/>
                <a:cs typeface="Arial"/>
              </a:defRPr>
            </a:lvl8pPr>
            <a:lvl9pPr algn="l">
              <a:defRPr sz="2025" b="0">
                <a:solidFill>
                  <a:srgbClr val="FFFFFF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defRPr sz="2025" b="0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2025" b="0">
                <a:solidFill>
                  <a:srgbClr val="FFFFFF"/>
                </a:solidFill>
                <a:latin typeface="Arial"/>
                <a:ea typeface="Arial"/>
                <a:cs typeface="Arial"/>
              </a:rPr>
              <a:t>maximizing.potential.admin@gmail.com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AE0B7FB7-0B03-4035-B3A9-D45DAD5E86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58375" y="4716905"/>
            <a:ext cx="1381125" cy="1196089"/>
          </a:xfrm>
          <a:custGeom xmlns:a="http://schemas.openxmlformats.org/drawingml/2006/main">
            <a:pathLst>
              <a:path w="1381125" h="1196089">
                <a:moveTo>
                  <a:pt x="345281" y="0"/>
                </a:moveTo>
                <a:lnTo>
                  <a:pt x="1035844" y="0"/>
                </a:lnTo>
                <a:lnTo>
                  <a:pt x="1381125" y="598045"/>
                </a:lnTo>
                <a:lnTo>
                  <a:pt x="1035844" y="1196089"/>
                </a:lnTo>
                <a:lnTo>
                  <a:pt x="345281" y="1196089"/>
                </a:lnTo>
                <a:lnTo>
                  <a:pt x="0" y="598045"/>
                </a:lnTo>
                <a:close/>
              </a:path>
            </a:pathLst>
          </a:custGeom>
          <a:noFill xmlns:a="http://schemas.openxmlformats.org/drawingml/2006/main"/>
          <a:ln xmlns:a="http://schemas.openxmlformats.org/drawingml/2006/main" w="28575">
            <a:solidFill>
              <a:srgbClr val="B08A3C"/>
            </a:solidFill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A3DF618D-87D8-4C3D-912C-9CFC38EDB4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00800"/>
            <a:ext cx="7620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975" b="0">
                <a:solidFill>
                  <a:srgbClr val="D4DCE6"/>
                </a:solidFill>
                <a:latin typeface="Arial"/>
                <a:ea typeface="Arial"/>
                <a:cs typeface="Arial"/>
              </a:defRPr>
            </a:defPPr>
            <a:lvl1pPr algn="l">
              <a:defRPr sz="975" b="0">
                <a:solidFill>
                  <a:srgbClr val="D4DCE6"/>
                </a:solidFill>
                <a:latin typeface="Arial"/>
                <a:ea typeface="Arial"/>
                <a:cs typeface="Arial"/>
              </a:defRPr>
            </a:lvl1pPr>
            <a:lvl2pPr algn="l">
              <a:defRPr sz="975" b="0">
                <a:solidFill>
                  <a:srgbClr val="D4DCE6"/>
                </a:solidFill>
                <a:latin typeface="Arial"/>
                <a:ea typeface="Arial"/>
                <a:cs typeface="Arial"/>
              </a:defRPr>
            </a:lvl2pPr>
            <a:lvl3pPr algn="l">
              <a:defRPr sz="975" b="0">
                <a:solidFill>
                  <a:srgbClr val="D4DCE6"/>
                </a:solidFill>
                <a:latin typeface="Arial"/>
                <a:ea typeface="Arial"/>
                <a:cs typeface="Arial"/>
              </a:defRPr>
            </a:lvl3pPr>
            <a:lvl4pPr algn="l">
              <a:defRPr sz="975" b="0">
                <a:solidFill>
                  <a:srgbClr val="D4DCE6"/>
                </a:solidFill>
                <a:latin typeface="Arial"/>
                <a:ea typeface="Arial"/>
                <a:cs typeface="Arial"/>
              </a:defRPr>
            </a:lvl4pPr>
            <a:lvl5pPr algn="l">
              <a:defRPr sz="975" b="0">
                <a:solidFill>
                  <a:srgbClr val="D4DCE6"/>
                </a:solidFill>
                <a:latin typeface="Arial"/>
                <a:ea typeface="Arial"/>
                <a:cs typeface="Arial"/>
              </a:defRPr>
            </a:lvl5pPr>
            <a:lvl6pPr algn="l">
              <a:defRPr sz="975" b="0">
                <a:solidFill>
                  <a:srgbClr val="D4DCE6"/>
                </a:solidFill>
                <a:latin typeface="Arial"/>
                <a:ea typeface="Arial"/>
                <a:cs typeface="Arial"/>
              </a:defRPr>
            </a:lvl6pPr>
            <a:lvl7pPr algn="l">
              <a:defRPr sz="975" b="0">
                <a:solidFill>
                  <a:srgbClr val="D4DCE6"/>
                </a:solidFill>
                <a:latin typeface="Arial"/>
                <a:ea typeface="Arial"/>
                <a:cs typeface="Arial"/>
              </a:defRPr>
            </a:lvl7pPr>
            <a:lvl8pPr algn="l">
              <a:defRPr sz="975" b="0">
                <a:solidFill>
                  <a:srgbClr val="D4DCE6"/>
                </a:solidFill>
                <a:latin typeface="Arial"/>
                <a:ea typeface="Arial"/>
                <a:cs typeface="Arial"/>
              </a:defRPr>
            </a:lvl8pPr>
            <a:lvl9pPr algn="l">
              <a:defRPr sz="975" b="0">
                <a:solidFill>
                  <a:srgbClr val="D4DCE6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defRPr sz="975" b="0">
                <a:solidFill>
                  <a:srgbClr val="D4DCE6"/>
                </a:solidFill>
                <a:latin typeface="Arial"/>
                <a:ea typeface="Arial"/>
                <a:cs typeface="Arial"/>
              </a:defRPr>
            </a:pPr>
            <a:r>
              <a:rPr sz="975" b="0">
                <a:solidFill>
                  <a:srgbClr val="D4DCE6"/>
                </a:solidFill>
                <a:latin typeface="Arial"/>
                <a:ea typeface="Arial"/>
                <a:cs typeface="Arial"/>
              </a:rPr>
              <a:t>MAXIMIZING POTENTIAL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C6B533C3-52F7-4843-AE56-7A575E45BF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53750" y="6362700"/>
            <a:ext cx="571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r">
              <a:defRPr sz="1200" b="0">
                <a:solidFill>
                  <a:srgbClr val="FFFFFF"/>
                </a:solidFill>
                <a:latin typeface="Arial"/>
                <a:ea typeface="Arial"/>
                <a:cs typeface="Arial"/>
              </a:defRPr>
            </a:defPPr>
            <a:lvl1pPr algn="r">
              <a:defRPr sz="1200" b="0">
                <a:solidFill>
                  <a:srgbClr val="FFFFFF"/>
                </a:solidFill>
                <a:latin typeface="Arial"/>
                <a:ea typeface="Arial"/>
                <a:cs typeface="Arial"/>
              </a:defRPr>
            </a:lvl1pPr>
            <a:lvl2pPr algn="r">
              <a:defRPr sz="1200" b="0">
                <a:solidFill>
                  <a:srgbClr val="FFFFFF"/>
                </a:solidFill>
                <a:latin typeface="Arial"/>
                <a:ea typeface="Arial"/>
                <a:cs typeface="Arial"/>
              </a:defRPr>
            </a:lvl2pPr>
            <a:lvl3pPr algn="r">
              <a:defRPr sz="1200" b="0">
                <a:solidFill>
                  <a:srgbClr val="FFFFFF"/>
                </a:solidFill>
                <a:latin typeface="Arial"/>
                <a:ea typeface="Arial"/>
                <a:cs typeface="Arial"/>
              </a:defRPr>
            </a:lvl3pPr>
            <a:lvl4pPr algn="r">
              <a:defRPr sz="1200" b="0">
                <a:solidFill>
                  <a:srgbClr val="FFFFFF"/>
                </a:solidFill>
                <a:latin typeface="Arial"/>
                <a:ea typeface="Arial"/>
                <a:cs typeface="Arial"/>
              </a:defRPr>
            </a:lvl4pPr>
            <a:lvl5pPr algn="r">
              <a:defRPr sz="1200" b="0">
                <a:solidFill>
                  <a:srgbClr val="FFFFFF"/>
                </a:solidFill>
                <a:latin typeface="Arial"/>
                <a:ea typeface="Arial"/>
                <a:cs typeface="Arial"/>
              </a:defRPr>
            </a:lvl5pPr>
            <a:lvl6pPr algn="r">
              <a:defRPr sz="1200" b="0">
                <a:solidFill>
                  <a:srgbClr val="FFFFFF"/>
                </a:solidFill>
                <a:latin typeface="Arial"/>
                <a:ea typeface="Arial"/>
                <a:cs typeface="Arial"/>
              </a:defRPr>
            </a:lvl6pPr>
            <a:lvl7pPr algn="r">
              <a:defRPr sz="1200" b="0">
                <a:solidFill>
                  <a:srgbClr val="FFFFFF"/>
                </a:solidFill>
                <a:latin typeface="Arial"/>
                <a:ea typeface="Arial"/>
                <a:cs typeface="Arial"/>
              </a:defRPr>
            </a:lvl7pPr>
            <a:lvl8pPr algn="r">
              <a:defRPr sz="1200" b="0">
                <a:solidFill>
                  <a:srgbClr val="FFFFFF"/>
                </a:solidFill>
                <a:latin typeface="Arial"/>
                <a:ea typeface="Arial"/>
                <a:cs typeface="Arial"/>
              </a:defRPr>
            </a:lvl8pPr>
            <a:lvl9pPr algn="r">
              <a:defRPr sz="1200" b="0">
                <a:solidFill>
                  <a:srgbClr val="FFFFFF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r">
              <a:defRPr sz="1200" b="0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1200" b="0">
                <a:solidFill>
                  <a:srgbClr val="FFFFFF"/>
                </a:solidFill>
                <a:latin typeface="Arial"/>
                <a:ea typeface="Arial"/>
                <a:cs typeface="Arial"/>
              </a:rPr>
              <a:t>07</a:t>
            </a:r>
          </a:p>
        </p:txBody>
      </p:sp>
    </p:spTree>
    <p:extLst>
      <p:ext uri="{BB962C8B-B14F-4D97-AF65-F5344CB8AC3E}">
        <p14:creationId xmlns:p14="http://schemas.microsoft.com/office/powerpoint/2010/main" val="1821512947"/>
      </p:ext>
    </p:extLst>
  </p:cSld>
</p:sld>
</file>

<file path=ppt/theme/theme1.xml><?xml version="1.0" encoding="utf-8"?>
<a:theme xmlns:a="http://schemas.openxmlformats.org/drawingml/2006/main" name="ChatGPT">
  <a:themeElements>
    <a:clrScheme name="Maximizing Potential">
      <a:dk1>
        <a:srgbClr val="08182C"/>
      </a:dk1>
      <a:lt1>
        <a:srgbClr val="FFFFFF"/>
      </a:lt1>
      <a:dk2>
        <a:srgbClr val="7B5A1A"/>
      </a:dk2>
      <a:lt2>
        <a:srgbClr val="F7F3EA"/>
      </a:lt2>
      <a:accent1>
        <a:srgbClr val="08182C"/>
      </a:accent1>
      <a:accent2>
        <a:srgbClr val="B08A3C"/>
      </a:accent2>
      <a:accent3>
        <a:srgbClr val="E7B751"/>
      </a:accent3>
      <a:accent4>
        <a:srgbClr val="7B5A1A"/>
      </a:accent4>
      <a:accent5>
        <a:srgbClr val="F7F3EA"/>
      </a:accent5>
      <a:accent6>
        <a:srgbClr val="526173"/>
      </a:accent6>
      <a:hlink>
        <a:srgbClr val="7B5A1A"/>
      </a:hlink>
      <a:folHlink>
        <a:srgbClr val="7B5A1A"/>
      </a:folHlink>
    </a:clrScheme>
    <a:fontScheme name="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Maximizing Potential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  <a:effectStyle>
          <a:effectLst>
            <a:outerShdw blurRad="57150" dist="28575" dir="5400000">
              <a:srgbClr val="000000">
                <a:alpha val="16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2026-10-18T21:27:50.4240000Z</dcterms:created>
  <dcterms:modified xsi:type="dcterms:W3CDTF">2026-10-18T21:27:50.4240000Z</dcterms:modified>
</coreProperties>
</file>