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330577ea7b4d73" /><Relationship Type="http://schemas.openxmlformats.org/officeDocument/2006/relationships/extended-properties" Target="/docProps/app.xml" Id="R7d71e5e0c3b049a4" /><Relationship Type="http://schemas.openxmlformats.org/officeDocument/2006/relationships/officeDocument" Target="/ppt/presentation.xml" Id="R73daf89fef7242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6bdcaeb2be4f90"/>
  </p:sldMasterIdLst>
  <p:notesMasterIdLst>
    <p:notesMasterId xmlns:r="http://schemas.openxmlformats.org/officeDocument/2006/relationships" r:id="R5dbbf1ec52434070"/>
  </p:notesMasterIdLst>
  <p:sldIdLst>
    <p:sldId xmlns:r="http://schemas.openxmlformats.org/officeDocument/2006/relationships" id="256" r:id="R9c42e7184449421a"/>
    <p:sldId xmlns:r="http://schemas.openxmlformats.org/officeDocument/2006/relationships" id="257" r:id="Rd7aa3fbc154d40c5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d132aef2a84d4a" /><Relationship Type="http://schemas.openxmlformats.org/officeDocument/2006/relationships/slideMaster" Target="/ppt/slideMasters/slideMaster1.xml" Id="R786bdcaeb2be4f90" /><Relationship Type="http://schemas.openxmlformats.org/officeDocument/2006/relationships/notesMaster" Target="/ppt/notesMasters/notesMaster1.xml" Id="R5dbbf1ec52434070" /><Relationship Type="http://schemas.openxmlformats.org/officeDocument/2006/relationships/presProps" Target="/ppt/presProps.xml" Id="Rc1403c3c8a504436" /><Relationship Type="http://schemas.openxmlformats.org/officeDocument/2006/relationships/tableStyles" Target="/ppt/tableStyles.xml" Id="R8f15ba2206bd4bb6" /><Relationship Type="http://schemas.openxmlformats.org/officeDocument/2006/relationships/slide" Target="/ppt/slides/slide1.xml" Id="R9c42e7184449421a" /><Relationship Type="http://schemas.openxmlformats.org/officeDocument/2006/relationships/slide" Target="/ppt/slides/slide2.xml" Id="Rd7aa3fbc154d40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8de1a0e8c544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2e6bd08b4d4603" /><Relationship Type="http://schemas.openxmlformats.org/officeDocument/2006/relationships/notesMaster" Target="/ppt/notesMasters/notesMaster1.xml" Id="R47f99e2678104b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a11fed44524057" /><Relationship Type="http://schemas.openxmlformats.org/officeDocument/2006/relationships/notesMaster" Target="/ppt/notesMasters/notesMaster1.xml" Id="R11ea3968789846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Portrait event flyer template. Replace every bracketed placeholder before sharing. Keep the logo's original proportions. The standard logo belongs on a light background. Edit text and layout directly in PowerPoint. Avenir Next is the design font; if unavailable, choose a consistent sans serif and recheck line breaks. Duplicate a slide to create another version. Include only confirmed event details or supported story claims. Use photos with permission and keep captions accurate. Replace [VERIFIED LINK] with an active, checked destination. Export the square design as a 1080 by 1080 PNG; export the flyer as a PDF at its 8.5 by 11 inch page size. Logo source: user-provided Maximizing Potential SVG and brand-kit lockups.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Portrait event flyer template. Replace every bracketed placeholder before sharing. Keep the logo's original proportions. The inverted logo belongs on a navy background. Edit text and layout directly in PowerPoint. Avenir Next is the design font; if unavailable, choose a consistent sans serif and recheck line breaks. Duplicate a slide to create another version. Include only confirmed event details or supported story claims. Use photos with permission and keep captions accurate. Replace [VERIFIED LINK] with an active, checked destination. Export the square design as a 1080 by 1080 PNG; export the flyer as a PDF at its 8.5 by 11 inch page size. Logo source: user-provided Maximizing Potential SVG and brand-kit lockups.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cfb1b0bf5b469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523bc94d6e45e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b6ed2149664c4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9f1df474d1468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ea5ba199ef4da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339360fce445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B46EF8F-4B50-4671-AB9E-A0F65A87BB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7240" y="3799840"/>
            <a:ext cx="6217920" cy="145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0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DCECAEC-4B9D-4B00-958C-030CD0A686F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65860" y="5532120"/>
            <a:ext cx="5440680" cy="111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3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DB6933A-9435-49FA-B7F6-A5C0098A9E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7240" y="4191000"/>
            <a:ext cx="621792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7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075883-A551-46BD-9354-63A57489E9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7198" y="782320"/>
            <a:ext cx="6898005" cy="1229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C4DF4B2-5B5D-4C1E-B2B9-66C3EA23AE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37198" y="2794000"/>
            <a:ext cx="6898005" cy="6258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43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573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1pPr>
            <a:lvl2pPr marL="34004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2pPr>
            <a:lvl3pPr marL="53435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3pPr>
            <a:lvl4pPr marL="72866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4pPr>
            <a:lvl5pPr marL="92297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5pPr>
            <a:lvl6pPr marL="111728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6pPr>
            <a:lvl7pPr marL="131159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7pPr>
            <a:lvl8pPr marL="150590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8pPr>
            <a:lvl9pPr marL="170021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769E82E-581F-47F8-91E2-422AB5D220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7198" y="782320"/>
            <a:ext cx="6898005" cy="1229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8A2A0FA-5343-4164-8048-B11BC57828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37198" y="2794000"/>
            <a:ext cx="3206115" cy="6258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3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573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1pPr>
            <a:lvl2pPr marL="34004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2pPr>
            <a:lvl3pPr marL="53435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3pPr>
            <a:lvl4pPr marL="72866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4pPr>
            <a:lvl5pPr marL="92297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5pPr>
            <a:lvl6pPr marL="111728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6pPr>
            <a:lvl7pPr marL="131159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7pPr>
            <a:lvl8pPr marL="150590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8pPr>
            <a:lvl9pPr marL="170021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7166E3D-80E4-4561-866F-4E953FC1CF4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9087" y="2794000"/>
            <a:ext cx="3206115" cy="6258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3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573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1pPr>
            <a:lvl2pPr marL="34004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2pPr>
            <a:lvl3pPr marL="53435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3pPr>
            <a:lvl4pPr marL="72866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4pPr>
            <a:lvl5pPr marL="92297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5pPr>
            <a:lvl6pPr marL="111728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6pPr>
            <a:lvl7pPr marL="131159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7pPr>
            <a:lvl8pPr marL="150590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8pPr>
            <a:lvl9pPr marL="170021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7ABDF1-47E8-4DEE-BCDD-43E081C9AF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7198" y="782320"/>
            <a:ext cx="6898005" cy="1229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F3D0EF2-1079-4A34-B1A5-3C4367A363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37198" y="2794000"/>
            <a:ext cx="3206115" cy="6258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43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573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1pPr>
            <a:lvl2pPr marL="34004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2pPr>
            <a:lvl3pPr marL="53435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3pPr>
            <a:lvl4pPr marL="72866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4pPr>
            <a:lvl5pPr marL="922972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5pPr>
            <a:lvl6pPr marL="111728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6pPr>
            <a:lvl7pPr marL="131159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7pPr>
            <a:lvl8pPr marL="150590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8pPr>
            <a:lvl9pPr marL="1700213" indent="-145732">
              <a:lnSpc>
                <a:spcPct val="110000"/>
              </a:lnSpc>
              <a:spcBef>
                <a:spcPts val="0"/>
              </a:spcBef>
              <a:spcAft>
                <a:spcPts val="765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8157a983fa40d8" /><Relationship Type="http://schemas.openxmlformats.org/officeDocument/2006/relationships/slideLayout" Target="/ppt/slideLayouts/slideLayout1.xml" Id="R2a7bd0a4ac5f46cc" /><Relationship Type="http://schemas.openxmlformats.org/officeDocument/2006/relationships/slideLayout" Target="/ppt/slideLayouts/slideLayout2.xml" Id="R40ab1029eac244ec" /><Relationship Type="http://schemas.openxmlformats.org/officeDocument/2006/relationships/slideLayout" Target="/ppt/slideLayouts/slideLayout3.xml" Id="Rb1bb8590639b4da0" /><Relationship Type="http://schemas.openxmlformats.org/officeDocument/2006/relationships/slideLayout" Target="/ppt/slideLayouts/slideLayout4.xml" Id="R20da021771e04e0a" /><Relationship Type="http://schemas.openxmlformats.org/officeDocument/2006/relationships/slideLayout" Target="/ppt/slideLayouts/slideLayout5.xml" Id="Rd1a2562656da4199" /><Relationship Type="http://schemas.openxmlformats.org/officeDocument/2006/relationships/slideLayout" Target="/ppt/slideLayouts/slideLayout6.xml" Id="Rdafc71f5060846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7bd0a4ac5f46cc"/>
    <p:sldLayoutId xmlns:r="http://schemas.openxmlformats.org/officeDocument/2006/relationships" id="2147483650" r:id="R40ab1029eac244ec"/>
    <p:sldLayoutId xmlns:r="http://schemas.openxmlformats.org/officeDocument/2006/relationships" id="2147483651" r:id="Rb1bb8590639b4da0"/>
    <p:sldLayoutId xmlns:r="http://schemas.openxmlformats.org/officeDocument/2006/relationships" id="2147483652" r:id="R20da021771e04e0a"/>
    <p:sldLayoutId xmlns:r="http://schemas.openxmlformats.org/officeDocument/2006/relationships" id="2147483653" r:id="Rd1a2562656da4199"/>
    <p:sldLayoutId xmlns:r="http://schemas.openxmlformats.org/officeDocument/2006/relationships" id="2147483654" r:id="Rdafc71f5060846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68a11cd6314ffc" /><Relationship Type="http://schemas.openxmlformats.org/officeDocument/2006/relationships/image" Target="/ppt/media/image.png" Id="Rad50d4148cf544e5" /><Relationship Type="http://schemas.openxmlformats.org/officeDocument/2006/relationships/image" Target="/ppt/media/image.svg" Id="Rec9d91573c214b8d" /><Relationship Type="http://schemas.openxmlformats.org/officeDocument/2006/relationships/notesSlide" Target="/ppt/notesSlides/notesSlide1.xml" Id="Rbedc42f1867349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8a29b0d2db4180" /><Relationship Type="http://schemas.openxmlformats.org/officeDocument/2006/relationships/image" Target="/ppt/media/image2.png" Id="R7c7ec9f025174488" /><Relationship Type="http://schemas.openxmlformats.org/officeDocument/2006/relationships/image" Target="/ppt/media/image2.svg" Id="Raa171abdc4224361" /><Relationship Type="http://schemas.openxmlformats.org/officeDocument/2006/relationships/notesSlide" Target="/ppt/notesSlides/notesSlide2.xml" Id="R56a3580dae294d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A18DBB-FCB4-4BA7-AAD5-FB6249A6D6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50d4148cf544e5">
            <a:extLst>
              <a:ext uri="{96DAC541-7B7A-43D3-8B79-37D633B846F1}">
                <asvg:svgBlip xmlns:asvg="http://schemas.microsoft.com/office/drawing/2016/SVG/main" r:embed="Rec9d91573c214b8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85775" y="409575"/>
            <a:ext cx="3038475" cy="1090420"/>
          </a:xfrm>
          <a:prstGeom xmlns:a="http://schemas.openxmlformats.org/drawingml/2006/main" prst="rect">
            <a:avLst/>
          </a:prstGeom>
        </p:spPr>
      </p:pic>
      <p:sp>
        <p:nvSpPr>
          <p:cNvPr id="2" name="Event type">
            <a:extLst xmlns:a="http://schemas.openxmlformats.org/drawingml/2006/main">
              <a:ext uri="{FF2B5EF4-FFF2-40B4-BE49-F238E27FC236}">
                <a16:creationId xmlns:a16="http://schemas.microsoft.com/office/drawing/2014/main" id="{FE927417-BBD4-49BB-83DF-ACDF8744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52650"/>
            <a:ext cx="6629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[EVENT TYPE]</a:t>
            </a:r>
          </a:p>
        </p:txBody>
      </p:sp>
      <p:sp>
        <p:nvSpPr>
          <p:cNvPr id="3" name="Event headline">
            <a:extLst xmlns:a="http://schemas.openxmlformats.org/drawingml/2006/main">
              <a:ext uri="{FF2B5EF4-FFF2-40B4-BE49-F238E27FC236}">
                <a16:creationId xmlns:a16="http://schemas.microsoft.com/office/drawing/2014/main" id="{E6EED466-E43B-4B85-9D9B-C2BFB50B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09850"/>
            <a:ext cx="6743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600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6000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600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6000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NAME]</a:t>
            </a:r>
          </a:p>
        </p:txBody>
      </p:sp>
      <p:sp>
        <p:nvSpPr>
          <p:cNvPr id="4" name="Description">
            <a:extLst xmlns:a="http://schemas.openxmlformats.org/drawingml/2006/main">
              <a:ext uri="{FF2B5EF4-FFF2-40B4-BE49-F238E27FC236}">
                <a16:creationId xmlns:a16="http://schemas.microsoft.com/office/drawing/2014/main" id="{7D807BDF-A9C5-4E41-A963-90552247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24375"/>
            <a:ext cx="66103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[A short invitation that explains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what attendees can expect.]</a:t>
            </a:r>
          </a:p>
        </p:txBody>
      </p:sp>
      <p:sp>
        <p:nvSpPr>
          <p:cNvPr id="5" name="Gold divider">
            <a:extLst xmlns:a="http://schemas.openxmlformats.org/drawingml/2006/main">
              <a:ext uri="{FF2B5EF4-FFF2-40B4-BE49-F238E27FC236}">
                <a16:creationId xmlns:a16="http://schemas.microsoft.com/office/drawing/2014/main" id="{C2C7170B-64FE-43F2-B431-9BDB5A18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81675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6" name="Date label">
            <a:extLst xmlns:a="http://schemas.openxmlformats.org/drawingml/2006/main">
              <a:ext uri="{FF2B5EF4-FFF2-40B4-BE49-F238E27FC236}">
                <a16:creationId xmlns:a16="http://schemas.microsoft.com/office/drawing/2014/main" id="{FCC3BCD5-C212-4155-A881-7311B422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DATE &amp; TIME</a:t>
            </a:r>
          </a:p>
        </p:txBody>
      </p:sp>
      <p:sp>
        <p:nvSpPr>
          <p:cNvPr id="7" name="Date value">
            <a:extLst xmlns:a="http://schemas.openxmlformats.org/drawingml/2006/main">
              <a:ext uri="{FF2B5EF4-FFF2-40B4-BE49-F238E27FC236}">
                <a16:creationId xmlns:a16="http://schemas.microsoft.com/office/drawing/2014/main" id="{CD1F4D96-B2F1-43D7-AEB6-C992EF22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91300"/>
            <a:ext cx="30099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[DATE]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[TIME]</a:t>
            </a:r>
          </a:p>
        </p:txBody>
      </p:sp>
      <p:sp>
        <p:nvSpPr>
          <p:cNvPr id="8" name="Venue label">
            <a:extLst xmlns:a="http://schemas.openxmlformats.org/drawingml/2006/main">
              <a:ext uri="{FF2B5EF4-FFF2-40B4-BE49-F238E27FC236}">
                <a16:creationId xmlns:a16="http://schemas.microsoft.com/office/drawing/2014/main" id="{B5EC52BC-9297-4B50-9BA1-092AD4E2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61912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LOCATION</a:t>
            </a:r>
          </a:p>
        </p:txBody>
      </p:sp>
      <p:sp>
        <p:nvSpPr>
          <p:cNvPr id="9" name="Venue value">
            <a:extLst xmlns:a="http://schemas.openxmlformats.org/drawingml/2006/main">
              <a:ext uri="{FF2B5EF4-FFF2-40B4-BE49-F238E27FC236}">
                <a16:creationId xmlns:a16="http://schemas.microsoft.com/office/drawing/2014/main" id="{E268746B-0C25-4530-B9C8-8AE62D6F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6591300"/>
            <a:ext cx="30861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[VENUE]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[ADDRESS]</a:t>
            </a:r>
          </a:p>
        </p:txBody>
      </p:sp>
      <p:sp>
        <p:nvSpPr>
          <p:cNvPr id="10" name="Audience line">
            <a:extLst xmlns:a="http://schemas.openxmlformats.org/drawingml/2006/main">
              <a:ext uri="{FF2B5EF4-FFF2-40B4-BE49-F238E27FC236}">
                <a16:creationId xmlns:a16="http://schemas.microsoft.com/office/drawing/2014/main" id="{1F05586C-F1DE-4B09-8618-AA7B1269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839075"/>
            <a:ext cx="6629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[Audience, access details, or what to bring.]</a:t>
            </a:r>
          </a:p>
        </p:txBody>
      </p:sp>
      <p:sp>
        <p:nvSpPr>
          <p:cNvPr id="11" name="Footer rule">
            <a:extLst xmlns:a="http://schemas.openxmlformats.org/drawingml/2006/main">
              <a:ext uri="{FF2B5EF4-FFF2-40B4-BE49-F238E27FC236}">
                <a16:creationId xmlns:a16="http://schemas.microsoft.com/office/drawing/2014/main" id="{5E364AC7-BE4A-40A7-9C4F-004FA587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763000"/>
            <a:ext cx="6629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3C7"/>
          </a:solidFill>
          <a:ln xmlns:a="http://schemas.openxmlformats.org/drawingml/2006/main" w="0">
            <a:noFill/>
          </a:ln>
        </p:spPr>
      </p:sp>
      <p:sp>
        <p:nvSpPr>
          <p:cNvPr id="12" name="Link label">
            <a:extLst xmlns:a="http://schemas.openxmlformats.org/drawingml/2006/main">
              <a:ext uri="{FF2B5EF4-FFF2-40B4-BE49-F238E27FC236}">
                <a16:creationId xmlns:a16="http://schemas.microsoft.com/office/drawing/2014/main" id="{27AE77B6-C029-4463-A7E8-4B2AE833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91600"/>
            <a:ext cx="6629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DETAILS &amp; REGISTRATION</a:t>
            </a:r>
          </a:p>
        </p:txBody>
      </p:sp>
      <p:sp>
        <p:nvSpPr>
          <p:cNvPr id="13" name="Registration link">
            <a:extLst xmlns:a="http://schemas.openxmlformats.org/drawingml/2006/main">
              <a:ext uri="{FF2B5EF4-FFF2-40B4-BE49-F238E27FC236}">
                <a16:creationId xmlns:a16="http://schemas.microsoft.com/office/drawing/2014/main" id="{8622F584-0AE5-4919-BF85-707E8E75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0"/>
            <a:ext cx="6629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95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[VERIFIED LINK]</a:t>
            </a:r>
          </a:p>
        </p:txBody>
      </p:sp>
    </p:spTree>
    <p:extLst>
      <p:ext uri="{BB962C8B-B14F-4D97-AF65-F5344CB8AC3E}">
        <p14:creationId xmlns:p14="http://schemas.microsoft.com/office/powerpoint/2010/main" val="1981647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0ABD6-1856-43C1-A799-9BEEDEE6FA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ec9f025174488">
            <a:extLst>
              <a:ext uri="{96DAC541-7B7A-43D3-8B79-37D633B846F1}">
                <asvg:svgBlip xmlns:asvg="http://schemas.microsoft.com/office/drawing/2016/SVG/main" r:embed="Raa171abdc422436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85775" y="409575"/>
            <a:ext cx="3038475" cy="1090420"/>
          </a:xfrm>
          <a:prstGeom xmlns:a="http://schemas.openxmlformats.org/drawingml/2006/main" prst="rect">
            <a:avLst/>
          </a:prstGeom>
        </p:spPr>
      </p:pic>
      <p:sp>
        <p:nvSpPr>
          <p:cNvPr id="2" name="Event type">
            <a:extLst xmlns:a="http://schemas.openxmlformats.org/drawingml/2006/main">
              <a:ext uri="{FF2B5EF4-FFF2-40B4-BE49-F238E27FC236}">
                <a16:creationId xmlns:a16="http://schemas.microsoft.com/office/drawing/2014/main" id="{742710B6-D99F-47A1-8DFA-2E2BE3A0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52650"/>
            <a:ext cx="6629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[EVENT TYPE]</a:t>
            </a:r>
          </a:p>
        </p:txBody>
      </p:sp>
      <p:sp>
        <p:nvSpPr>
          <p:cNvPr id="3" name="Event headline">
            <a:extLst xmlns:a="http://schemas.openxmlformats.org/drawingml/2006/main">
              <a:ext uri="{FF2B5EF4-FFF2-40B4-BE49-F238E27FC236}">
                <a16:creationId xmlns:a16="http://schemas.microsoft.com/office/drawing/2014/main" id="{CBDEB494-73B1-436B-84F6-B23B856C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09850"/>
            <a:ext cx="67437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60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60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60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60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NAME]</a:t>
            </a:r>
          </a:p>
        </p:txBody>
      </p:sp>
      <p:sp>
        <p:nvSpPr>
          <p:cNvPr id="4" name="Description">
            <a:extLst xmlns:a="http://schemas.openxmlformats.org/drawingml/2006/main">
              <a:ext uri="{FF2B5EF4-FFF2-40B4-BE49-F238E27FC236}">
                <a16:creationId xmlns:a16="http://schemas.microsoft.com/office/drawing/2014/main" id="{C2F4AC47-A023-470B-BF64-F3C46DA4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24375"/>
            <a:ext cx="66103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[A short invitation that explains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what attendees can expect.]</a:t>
            </a:r>
          </a:p>
        </p:txBody>
      </p:sp>
      <p:sp>
        <p:nvSpPr>
          <p:cNvPr id="5" name="Gold divider">
            <a:extLst xmlns:a="http://schemas.openxmlformats.org/drawingml/2006/main">
              <a:ext uri="{FF2B5EF4-FFF2-40B4-BE49-F238E27FC236}">
                <a16:creationId xmlns:a16="http://schemas.microsoft.com/office/drawing/2014/main" id="{7769C741-3DE7-473D-93E4-663CC89B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81675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6" name="Date label">
            <a:extLst xmlns:a="http://schemas.openxmlformats.org/drawingml/2006/main">
              <a:ext uri="{FF2B5EF4-FFF2-40B4-BE49-F238E27FC236}">
                <a16:creationId xmlns:a16="http://schemas.microsoft.com/office/drawing/2014/main" id="{9265B13A-38E1-4BFD-87DB-4DF7DE75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DATE &amp; TIME</a:t>
            </a:r>
          </a:p>
        </p:txBody>
      </p:sp>
      <p:sp>
        <p:nvSpPr>
          <p:cNvPr id="7" name="Date value">
            <a:extLst xmlns:a="http://schemas.openxmlformats.org/drawingml/2006/main">
              <a:ext uri="{FF2B5EF4-FFF2-40B4-BE49-F238E27FC236}">
                <a16:creationId xmlns:a16="http://schemas.microsoft.com/office/drawing/2014/main" id="{5CC5A0BC-6DE8-483F-B475-4EC618E4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91300"/>
            <a:ext cx="30099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[DATE]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[TIME]</a:t>
            </a:r>
          </a:p>
        </p:txBody>
      </p:sp>
      <p:sp>
        <p:nvSpPr>
          <p:cNvPr id="8" name="Venue label">
            <a:extLst xmlns:a="http://schemas.openxmlformats.org/drawingml/2006/main">
              <a:ext uri="{FF2B5EF4-FFF2-40B4-BE49-F238E27FC236}">
                <a16:creationId xmlns:a16="http://schemas.microsoft.com/office/drawing/2014/main" id="{8FDAC5F2-7953-45BD-8A22-4FC5782A0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61912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LOCATION</a:t>
            </a:r>
          </a:p>
        </p:txBody>
      </p:sp>
      <p:sp>
        <p:nvSpPr>
          <p:cNvPr id="9" name="Venue value">
            <a:extLst xmlns:a="http://schemas.openxmlformats.org/drawingml/2006/main">
              <a:ext uri="{FF2B5EF4-FFF2-40B4-BE49-F238E27FC236}">
                <a16:creationId xmlns:a16="http://schemas.microsoft.com/office/drawing/2014/main" id="{AF42D43C-DDC6-4E22-AAF5-C97042A8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6591300"/>
            <a:ext cx="30861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[VENUE]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[ADDRESS]</a:t>
            </a:r>
          </a:p>
        </p:txBody>
      </p:sp>
      <p:sp>
        <p:nvSpPr>
          <p:cNvPr id="10" name="Audience line">
            <a:extLst xmlns:a="http://schemas.openxmlformats.org/drawingml/2006/main">
              <a:ext uri="{FF2B5EF4-FFF2-40B4-BE49-F238E27FC236}">
                <a16:creationId xmlns:a16="http://schemas.microsoft.com/office/drawing/2014/main" id="{AB17BE24-D838-4794-AEE4-46AF174C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839075"/>
            <a:ext cx="6629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[Audience, access details, or what to bring.]</a:t>
            </a:r>
          </a:p>
        </p:txBody>
      </p:sp>
      <p:sp>
        <p:nvSpPr>
          <p:cNvPr id="11" name="Footer rule">
            <a:extLst xmlns:a="http://schemas.openxmlformats.org/drawingml/2006/main">
              <a:ext uri="{FF2B5EF4-FFF2-40B4-BE49-F238E27FC236}">
                <a16:creationId xmlns:a16="http://schemas.microsoft.com/office/drawing/2014/main" id="{AF95E34C-BEEC-49C9-8512-DFCA8E12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763000"/>
            <a:ext cx="6629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475A"/>
          </a:solidFill>
          <a:ln xmlns:a="http://schemas.openxmlformats.org/drawingml/2006/main" w="0">
            <a:noFill/>
          </a:ln>
        </p:spPr>
      </p:sp>
      <p:sp>
        <p:nvSpPr>
          <p:cNvPr id="12" name="Link label">
            <a:extLst xmlns:a="http://schemas.openxmlformats.org/drawingml/2006/main">
              <a:ext uri="{FF2B5EF4-FFF2-40B4-BE49-F238E27FC236}">
                <a16:creationId xmlns:a16="http://schemas.microsoft.com/office/drawing/2014/main" id="{F4F02E80-3605-4B92-81F7-3FE59FE5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91600"/>
            <a:ext cx="6629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DETAILS &amp; REGISTRATION</a:t>
            </a:r>
          </a:p>
        </p:txBody>
      </p:sp>
      <p:sp>
        <p:nvSpPr>
          <p:cNvPr id="13" name="Registration link">
            <a:extLst xmlns:a="http://schemas.openxmlformats.org/drawingml/2006/main">
              <a:ext uri="{FF2B5EF4-FFF2-40B4-BE49-F238E27FC236}">
                <a16:creationId xmlns:a16="http://schemas.microsoft.com/office/drawing/2014/main" id="{CF6723E1-99F7-4FB7-B61F-0B4EA26A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0"/>
            <a:ext cx="6629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9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[VERIFIED LINK]</a:t>
            </a:r>
          </a:p>
        </p:txBody>
      </p:sp>
    </p:spTree>
    <p:extLst>
      <p:ext uri="{BB962C8B-B14F-4D97-AF65-F5344CB8AC3E}">
        <p14:creationId xmlns:p14="http://schemas.microsoft.com/office/powerpoint/2010/main" val="5462256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2026-10-11T20:53:10.1750000Z</dcterms:created>
  <dcterms:modified xsi:type="dcterms:W3CDTF">2026-10-11T20:53:10.1750000Z</dcterms:modified>
</coreProperties>
</file>