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0ca4ffbeb04fd1" /><Relationship Type="http://schemas.openxmlformats.org/officeDocument/2006/relationships/extended-properties" Target="/docProps/app.xml" Id="Rc85a165476fa464d" /><Relationship Type="http://schemas.openxmlformats.org/officeDocument/2006/relationships/officeDocument" Target="/ppt/presentation.xml" Id="R0748a3731f9f4c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f19c0712fd46a1"/>
  </p:sldMasterIdLst>
  <p:notesMasterIdLst>
    <p:notesMasterId xmlns:r="http://schemas.openxmlformats.org/officeDocument/2006/relationships" r:id="Rd78e6676a7644d0c"/>
  </p:notesMasterIdLst>
  <p:sldIdLst>
    <p:sldId xmlns:r="http://schemas.openxmlformats.org/officeDocument/2006/relationships" id="256" r:id="R49298e5a93db43fa"/>
    <p:sldId xmlns:r="http://schemas.openxmlformats.org/officeDocument/2006/relationships" id="257" r:id="R43a47f24badd4b7d"/>
    <p:sldId xmlns:r="http://schemas.openxmlformats.org/officeDocument/2006/relationships" id="258" r:id="Rf513af7bed6443b7"/>
    <p:sldId xmlns:r="http://schemas.openxmlformats.org/officeDocument/2006/relationships" id="259" r:id="Rf4d75bb7578d41ca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78d42245d746d0" /><Relationship Type="http://schemas.openxmlformats.org/officeDocument/2006/relationships/slideMaster" Target="/ppt/slideMasters/slideMaster1.xml" Id="R30f19c0712fd46a1" /><Relationship Type="http://schemas.openxmlformats.org/officeDocument/2006/relationships/notesMaster" Target="/ppt/notesMasters/notesMaster1.xml" Id="Rd78e6676a7644d0c" /><Relationship Type="http://schemas.openxmlformats.org/officeDocument/2006/relationships/presProps" Target="/ppt/presProps.xml" Id="Rc603b3a5e6ef4c84" /><Relationship Type="http://schemas.openxmlformats.org/officeDocument/2006/relationships/tableStyles" Target="/ppt/tableStyles.xml" Id="Rbe025b9113dd4ac9" /><Relationship Type="http://schemas.openxmlformats.org/officeDocument/2006/relationships/slide" Target="/ppt/slides/slide1.xml" Id="R49298e5a93db43fa" /><Relationship Type="http://schemas.openxmlformats.org/officeDocument/2006/relationships/slide" Target="/ppt/slides/slide2.xml" Id="R43a47f24badd4b7d" /><Relationship Type="http://schemas.openxmlformats.org/officeDocument/2006/relationships/slide" Target="/ppt/slides/slide3.xml" Id="Rf513af7bed6443b7" /><Relationship Type="http://schemas.openxmlformats.org/officeDocument/2006/relationships/slide" Target="/ppt/slides/slide4.xml" Id="Rf4d75bb7578d41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d5a6ebb4e443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2bb38d13ba4e95" /><Relationship Type="http://schemas.openxmlformats.org/officeDocument/2006/relationships/notesMaster" Target="/ppt/notesMasters/notesMaster1.xml" Id="R0a02d8eaa3be40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8eae6a0392430a" /><Relationship Type="http://schemas.openxmlformats.org/officeDocument/2006/relationships/notesMaster" Target="/ppt/notesMasters/notesMaster1.xml" Id="Re1aaf36e48d949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4252d64e3442f5" /><Relationship Type="http://schemas.openxmlformats.org/officeDocument/2006/relationships/notesMaster" Target="/ppt/notesMasters/notesMaster1.xml" Id="R7b83dc14a8fc42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3da54ef5894fbc" /><Relationship Type="http://schemas.openxmlformats.org/officeDocument/2006/relationships/notesMaster" Target="/ppt/notesMasters/notesMaster1.xml" Id="R0fc0e955aa4a45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Square event announcement template. Replace every bracketed placeholder before sharing. Keep the logo's original proportions. The standard logo belongs on a light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Square event announcement template. Replace every bracketed placeholder before sharing. Keep the logo's original proportions. The inverted logo belongs on a navy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Square community update template. Replace every bracketed placeholder before sharing. Keep the logo's original proportions. The standard logo belongs on a light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Square community update template. Replace every bracketed placeholder before sharing. Keep the logo's original proportions. The inverted logo belongs on a navy background. Edit text and layout directly in PowerPoint. Avenir Next is the design font; if unavailable, choose a consistent sans serif and recheck line breaks. Duplicate a slide to create another version. Include only confirmed event details or supported story claims. Use photos with permission and keep captions accurate. Replace [VERIFIED LINK] with an active, checked destination. Export the square design as a 1080 by 1080 PNG; export the flyer as a PDF at its 8.5 by 11 inch page size. Logo source: user-provided Maximizing Potential SVG and brand-kit lockups.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2fabd948334f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001251e46941c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3bc78aadc46b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bde8193d31463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d2eae4289a4c2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4b4a6270804e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548A29-F016-40A1-B7C8-427E49F623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3886200"/>
            <a:ext cx="82296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F1383E-DF8B-4740-A861-FE745873DC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43050" y="5657850"/>
            <a:ext cx="7200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FBD1F99-156B-4F9D-9A69-CDE0670966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4286250"/>
            <a:ext cx="82296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C7FD61-22E9-4E09-9421-8C1F5590E7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800100"/>
            <a:ext cx="912971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E41B41B-9657-4233-9A79-BA271C0FB5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2857500"/>
            <a:ext cx="9129713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3264CCE-9EBC-48D3-808A-3616D27156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800100"/>
            <a:ext cx="912971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02D0E1D-55E6-44EC-B3F5-1CC3351AD3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2857500"/>
            <a:ext cx="4243388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A348BFE-BD28-4CAB-9369-41618FCFD87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464969" y="2857500"/>
            <a:ext cx="4243388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C1EAE4-34FB-4CF3-80F2-5AFA271C88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800100"/>
            <a:ext cx="912971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708B2F2-0C81-416E-994B-49A9579198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2857500"/>
            <a:ext cx="4243388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5016a1909f4676" /><Relationship Type="http://schemas.openxmlformats.org/officeDocument/2006/relationships/slideLayout" Target="/ppt/slideLayouts/slideLayout1.xml" Id="R76b841ec56184177" /><Relationship Type="http://schemas.openxmlformats.org/officeDocument/2006/relationships/slideLayout" Target="/ppt/slideLayouts/slideLayout2.xml" Id="R1fee78cceb554027" /><Relationship Type="http://schemas.openxmlformats.org/officeDocument/2006/relationships/slideLayout" Target="/ppt/slideLayouts/slideLayout3.xml" Id="R6a534001237345df" /><Relationship Type="http://schemas.openxmlformats.org/officeDocument/2006/relationships/slideLayout" Target="/ppt/slideLayouts/slideLayout4.xml" Id="Rf3a3951ac94c49c7" /><Relationship Type="http://schemas.openxmlformats.org/officeDocument/2006/relationships/slideLayout" Target="/ppt/slideLayouts/slideLayout5.xml" Id="Rada19e94a6af4534" /><Relationship Type="http://schemas.openxmlformats.org/officeDocument/2006/relationships/slideLayout" Target="/ppt/slideLayouts/slideLayout6.xml" Id="R593ab5b14a8e45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b841ec56184177"/>
    <p:sldLayoutId xmlns:r="http://schemas.openxmlformats.org/officeDocument/2006/relationships" id="2147483650" r:id="R1fee78cceb554027"/>
    <p:sldLayoutId xmlns:r="http://schemas.openxmlformats.org/officeDocument/2006/relationships" id="2147483651" r:id="R6a534001237345df"/>
    <p:sldLayoutId xmlns:r="http://schemas.openxmlformats.org/officeDocument/2006/relationships" id="2147483652" r:id="Rf3a3951ac94c49c7"/>
    <p:sldLayoutId xmlns:r="http://schemas.openxmlformats.org/officeDocument/2006/relationships" id="2147483653" r:id="Rada19e94a6af4534"/>
    <p:sldLayoutId xmlns:r="http://schemas.openxmlformats.org/officeDocument/2006/relationships" id="2147483654" r:id="R593ab5b14a8e45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f05fccce4847d8" /><Relationship Type="http://schemas.openxmlformats.org/officeDocument/2006/relationships/image" Target="/ppt/media/image.png" Id="Raa52b69c897f4c76" /><Relationship Type="http://schemas.openxmlformats.org/officeDocument/2006/relationships/image" Target="/ppt/media/image.svg" Id="Ra73c7cf3b4ed46fb" /><Relationship Type="http://schemas.openxmlformats.org/officeDocument/2006/relationships/notesSlide" Target="/ppt/notesSlides/notesSlide1.xml" Id="R12932a214dd143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466331abea455b" /><Relationship Type="http://schemas.openxmlformats.org/officeDocument/2006/relationships/image" Target="/ppt/media/image2.png" Id="R21d1c31d7dbb4c19" /><Relationship Type="http://schemas.openxmlformats.org/officeDocument/2006/relationships/image" Target="/ppt/media/image2.svg" Id="Rb34634c5b0e6494f" /><Relationship Type="http://schemas.openxmlformats.org/officeDocument/2006/relationships/notesSlide" Target="/ppt/notesSlides/notesSlide2.xml" Id="R0ccc6129db7f4d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1747c60a394092" /><Relationship Type="http://schemas.openxmlformats.org/officeDocument/2006/relationships/image" Target="/ppt/media/image3.png" Id="R2daa6955c04649c4" /><Relationship Type="http://schemas.openxmlformats.org/officeDocument/2006/relationships/image" Target="/ppt/media/image3.svg" Id="Rbb0f3c91101e40e8" /><Relationship Type="http://schemas.openxmlformats.org/officeDocument/2006/relationships/notesSlide" Target="/ppt/notesSlides/notesSlide3.xml" Id="Rea56db13700b4e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68df8a940143b8" /><Relationship Type="http://schemas.openxmlformats.org/officeDocument/2006/relationships/image" Target="/ppt/media/image4.png" Id="Rb8044e5872324ec7" /><Relationship Type="http://schemas.openxmlformats.org/officeDocument/2006/relationships/image" Target="/ppt/media/image4.svg" Id="Rc6418f9a04914f50" /><Relationship Type="http://schemas.openxmlformats.org/officeDocument/2006/relationships/notesSlide" Target="/ppt/notesSlides/notesSlide4.xml" Id="R2aae3f67060f44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ED24B-8215-4553-B693-20AE248362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2b69c897f4c76">
            <a:extLst>
              <a:ext uri="{96DAC541-7B7A-43D3-8B79-37D633B846F1}">
                <asvg:svgBlip xmlns:asvg="http://schemas.microsoft.com/office/drawing/2016/SVG/main" r:embed="Ra73c7cf3b4ed46f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533400"/>
            <a:ext cx="3371850" cy="1210059"/>
          </a:xfrm>
          <a:prstGeom xmlns:a="http://schemas.openxmlformats.org/drawingml/2006/main" prst="rect">
            <a:avLst/>
          </a:prstGeom>
        </p:spPr>
      </p:pic>
      <p:sp>
        <p:nvSpPr>
          <p:cNvPr id="2" name="Event category">
            <a:extLst xmlns:a="http://schemas.openxmlformats.org/drawingml/2006/main">
              <a:ext uri="{FF2B5EF4-FFF2-40B4-BE49-F238E27FC236}">
                <a16:creationId xmlns:a16="http://schemas.microsoft.com/office/drawing/2014/main" id="{48AC20C7-BEA3-488E-8047-FDF52829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838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[EVENT TYPE]</a:t>
            </a:r>
          </a:p>
        </p:txBody>
      </p:sp>
      <p:sp>
        <p:nvSpPr>
          <p:cNvPr id="3" name="Event name">
            <a:extLst xmlns:a="http://schemas.openxmlformats.org/drawingml/2006/main">
              <a:ext uri="{FF2B5EF4-FFF2-40B4-BE49-F238E27FC236}">
                <a16:creationId xmlns:a16="http://schemas.microsoft.com/office/drawing/2014/main" id="{AFC46789-B0D7-4047-BD0E-6864DB89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00350"/>
            <a:ext cx="902970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8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780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780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780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NAME]</a:t>
            </a:r>
          </a:p>
        </p:txBody>
      </p:sp>
      <p:sp>
        <p:nvSpPr>
          <p:cNvPr id="4" name="Event description">
            <a:extLst xmlns:a="http://schemas.openxmlformats.org/drawingml/2006/main">
              <a:ext uri="{FF2B5EF4-FFF2-40B4-BE49-F238E27FC236}">
                <a16:creationId xmlns:a16="http://schemas.microsoft.com/office/drawing/2014/main" id="{7CB796D1-6C8C-4DA4-96E6-9323A250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4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47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[One sentence about the 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4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47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and who it is for.]</a:t>
            </a:r>
          </a:p>
        </p:txBody>
      </p:sp>
      <p:sp>
        <p:nvSpPr>
          <p:cNvPr id="5" name="Gold divider">
            <a:extLst xmlns:a="http://schemas.openxmlformats.org/drawingml/2006/main">
              <a:ext uri="{FF2B5EF4-FFF2-40B4-BE49-F238E27FC236}">
                <a16:creationId xmlns:a16="http://schemas.microsoft.com/office/drawing/2014/main" id="{2B9EE04A-AFDA-474A-B235-661A3AD6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4370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6" name="Event date and time">
            <a:extLst xmlns:a="http://schemas.openxmlformats.org/drawingml/2006/main">
              <a:ext uri="{FF2B5EF4-FFF2-40B4-BE49-F238E27FC236}">
                <a16:creationId xmlns:a16="http://schemas.microsoft.com/office/drawing/2014/main" id="{74D63F57-1B4F-4482-891A-CA9EDFB0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62800"/>
            <a:ext cx="87249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3150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3150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[DATE]  /  [TIME]</a:t>
            </a:r>
          </a:p>
        </p:txBody>
      </p:sp>
      <p:sp>
        <p:nvSpPr>
          <p:cNvPr id="7" name="Event location">
            <a:extLst xmlns:a="http://schemas.openxmlformats.org/drawingml/2006/main">
              <a:ext uri="{FF2B5EF4-FFF2-40B4-BE49-F238E27FC236}">
                <a16:creationId xmlns:a16="http://schemas.microsoft.com/office/drawing/2014/main" id="{9649DD3C-1721-45D4-BF8A-A8FCA5B8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20025"/>
            <a:ext cx="87249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250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250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[VENUE OR LOCATION]</a:t>
            </a:r>
          </a:p>
        </p:txBody>
      </p:sp>
      <p:sp>
        <p:nvSpPr>
          <p:cNvPr id="8" name="Footer rule">
            <a:extLst xmlns:a="http://schemas.openxmlformats.org/drawingml/2006/main">
              <a:ext uri="{FF2B5EF4-FFF2-40B4-BE49-F238E27FC236}">
                <a16:creationId xmlns:a16="http://schemas.microsoft.com/office/drawing/2014/main" id="{520DEAB2-7619-4A27-BAB9-F35CC27D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0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3C7"/>
          </a:solidFill>
          <a:ln xmlns:a="http://schemas.openxmlformats.org/drawingml/2006/main" w="0">
            <a:noFill/>
          </a:ln>
        </p:spPr>
      </p:sp>
      <p:sp>
        <p:nvSpPr>
          <p:cNvPr id="9" name="Call to action">
            <a:extLst xmlns:a="http://schemas.openxmlformats.org/drawingml/2006/main">
              <a:ext uri="{FF2B5EF4-FFF2-40B4-BE49-F238E27FC236}">
                <a16:creationId xmlns:a16="http://schemas.microsoft.com/office/drawing/2014/main" id="{3D4931EC-C7AE-4EEA-9A10-DC5E970E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229725"/>
            <a:ext cx="8915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10543983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E83CD-5E49-4CC5-B596-8600076B67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1c31d7dbb4c19">
            <a:extLst>
              <a:ext uri="{96DAC541-7B7A-43D3-8B79-37D633B846F1}">
                <asvg:svgBlip xmlns:asvg="http://schemas.microsoft.com/office/drawing/2016/SVG/main" r:embed="Rb34634c5b0e6494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533400"/>
            <a:ext cx="3371850" cy="1210059"/>
          </a:xfrm>
          <a:prstGeom xmlns:a="http://schemas.openxmlformats.org/drawingml/2006/main" prst="rect">
            <a:avLst/>
          </a:prstGeom>
        </p:spPr>
      </p:pic>
      <p:sp>
        <p:nvSpPr>
          <p:cNvPr id="2" name="Event category">
            <a:extLst xmlns:a="http://schemas.openxmlformats.org/drawingml/2006/main">
              <a:ext uri="{FF2B5EF4-FFF2-40B4-BE49-F238E27FC236}">
                <a16:creationId xmlns:a16="http://schemas.microsoft.com/office/drawing/2014/main" id="{3F307DBB-C62C-4966-81C1-268A6CD0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838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[EVENT TYPE]</a:t>
            </a:r>
          </a:p>
        </p:txBody>
      </p:sp>
      <p:sp>
        <p:nvSpPr>
          <p:cNvPr id="3" name="Event name">
            <a:extLst xmlns:a="http://schemas.openxmlformats.org/drawingml/2006/main">
              <a:ext uri="{FF2B5EF4-FFF2-40B4-BE49-F238E27FC236}">
                <a16:creationId xmlns:a16="http://schemas.microsoft.com/office/drawing/2014/main" id="{6CBF87DA-79E3-4E9D-9B0B-D527FB58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00350"/>
            <a:ext cx="902970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7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7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7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NAME]</a:t>
            </a:r>
          </a:p>
        </p:txBody>
      </p:sp>
      <p:sp>
        <p:nvSpPr>
          <p:cNvPr id="4" name="Event description">
            <a:extLst xmlns:a="http://schemas.openxmlformats.org/drawingml/2006/main">
              <a:ext uri="{FF2B5EF4-FFF2-40B4-BE49-F238E27FC236}">
                <a16:creationId xmlns:a16="http://schemas.microsoft.com/office/drawing/2014/main" id="{E8E9AB94-3D4A-4A7D-8D96-494B0CCF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4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47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[One sentence about the event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4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47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and who it is for.]</a:t>
            </a:r>
          </a:p>
        </p:txBody>
      </p:sp>
      <p:sp>
        <p:nvSpPr>
          <p:cNvPr id="5" name="Gold divider">
            <a:extLst xmlns:a="http://schemas.openxmlformats.org/drawingml/2006/main">
              <a:ext uri="{FF2B5EF4-FFF2-40B4-BE49-F238E27FC236}">
                <a16:creationId xmlns:a16="http://schemas.microsoft.com/office/drawing/2014/main" id="{12C7532D-5399-49CB-BD2D-00F52A9FA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4370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6" name="Event date and time">
            <a:extLst xmlns:a="http://schemas.openxmlformats.org/drawingml/2006/main">
              <a:ext uri="{FF2B5EF4-FFF2-40B4-BE49-F238E27FC236}">
                <a16:creationId xmlns:a16="http://schemas.microsoft.com/office/drawing/2014/main" id="{D01FEBE1-F213-49E9-B1BA-5B644792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62800"/>
            <a:ext cx="87249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315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15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[DATE]  /  [TIME]</a:t>
            </a:r>
          </a:p>
        </p:txBody>
      </p:sp>
      <p:sp>
        <p:nvSpPr>
          <p:cNvPr id="7" name="Event location">
            <a:extLst xmlns:a="http://schemas.openxmlformats.org/drawingml/2006/main">
              <a:ext uri="{FF2B5EF4-FFF2-40B4-BE49-F238E27FC236}">
                <a16:creationId xmlns:a16="http://schemas.microsoft.com/office/drawing/2014/main" id="{479DB362-C567-4D6E-AFCA-E47155CE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20025"/>
            <a:ext cx="87249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250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250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[VENUE OR LOCATION]</a:t>
            </a:r>
          </a:p>
        </p:txBody>
      </p:sp>
      <p:sp>
        <p:nvSpPr>
          <p:cNvPr id="8" name="Footer rule">
            <a:extLst xmlns:a="http://schemas.openxmlformats.org/drawingml/2006/main">
              <a:ext uri="{FF2B5EF4-FFF2-40B4-BE49-F238E27FC236}">
                <a16:creationId xmlns:a16="http://schemas.microsoft.com/office/drawing/2014/main" id="{7B0EAB0F-8C64-4055-86F5-AD1FB66A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0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475A"/>
          </a:solidFill>
          <a:ln xmlns:a="http://schemas.openxmlformats.org/drawingml/2006/main" w="0">
            <a:noFill/>
          </a:ln>
        </p:spPr>
      </p:sp>
      <p:sp>
        <p:nvSpPr>
          <p:cNvPr id="9" name="Call to action">
            <a:extLst xmlns:a="http://schemas.openxmlformats.org/drawingml/2006/main">
              <a:ext uri="{FF2B5EF4-FFF2-40B4-BE49-F238E27FC236}">
                <a16:creationId xmlns:a16="http://schemas.microsoft.com/office/drawing/2014/main" id="{3EDDB641-663E-408F-8021-7A8B3C07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229725"/>
            <a:ext cx="8915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8056493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D5E91-443D-429B-8008-F9D9C0E291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a6955c04649c4">
            <a:extLst>
              <a:ext uri="{96DAC541-7B7A-43D3-8B79-37D633B846F1}">
                <asvg:svgBlip xmlns:asvg="http://schemas.microsoft.com/office/drawing/2016/SVG/main" r:embed="Rbb0f3c91101e40e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438150"/>
            <a:ext cx="3162300" cy="1134858"/>
          </a:xfrm>
          <a:prstGeom xmlns:a="http://schemas.openxmlformats.org/drawingml/2006/main" prst="rect">
            <a:avLst/>
          </a:prstGeom>
        </p:spPr>
      </p:pic>
      <p:sp>
        <p:nvSpPr>
          <p:cNvPr id="2" name="Story category">
            <a:extLst xmlns:a="http://schemas.openxmlformats.org/drawingml/2006/main">
              <a:ext uri="{FF2B5EF4-FFF2-40B4-BE49-F238E27FC236}">
                <a16:creationId xmlns:a16="http://schemas.microsoft.com/office/drawing/2014/main" id="{E62B9027-F1DE-404D-AE6C-6F1CFFE2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838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COMMUNITY UPDATE</a:t>
            </a:r>
          </a:p>
        </p:txBody>
      </p:sp>
      <p:sp>
        <p:nvSpPr>
          <p:cNvPr id="3" name="Story headline">
            <a:extLst xmlns:a="http://schemas.openxmlformats.org/drawingml/2006/main">
              <a:ext uri="{FF2B5EF4-FFF2-40B4-BE49-F238E27FC236}">
                <a16:creationId xmlns:a16="http://schemas.microsoft.com/office/drawing/2014/main" id="{66744C68-64DA-4FA9-92DC-8FC25FEA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543175"/>
            <a:ext cx="902017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62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5625" b="1">
                <a:solidFill>
                  <a:srgbClr val="08182C"/>
                </a:solidFill>
                <a:latin typeface="Avenir Next"/>
                <a:ea typeface="Avenir Next"/>
                <a:cs typeface="Avenir Next"/>
              </a:defRPr>
            </a:pPr>
            <a:r>
              <a:rPr sz="5625" b="1">
                <a:solidFill>
                  <a:srgbClr val="08182C"/>
                </a:solidFill>
                <a:latin typeface="Avenir Next"/>
                <a:ea typeface="Avenir Next"/>
                <a:cs typeface="Avenir Next"/>
              </a:rPr>
              <a:t>[STORY HEADLINE]</a:t>
            </a:r>
          </a:p>
        </p:txBody>
      </p:sp>
      <p:sp>
        <p:nvSpPr>
          <p:cNvPr id="4" name="Story summary">
            <a:extLst xmlns:a="http://schemas.openxmlformats.org/drawingml/2006/main">
              <a:ext uri="{FF2B5EF4-FFF2-40B4-BE49-F238E27FC236}">
                <a16:creationId xmlns:a16="http://schemas.microsoft.com/office/drawing/2014/main" id="{AC03ED30-3CB0-4613-B1E9-2044382D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8915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[A brief, supported update about the people,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0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activity, or progress you are sharing.]</a:t>
            </a:r>
          </a:p>
        </p:txBody>
      </p:sp>
      <p:sp>
        <p:nvSpPr>
          <p:cNvPr id="5" name="Photo placement">
            <a:extLst xmlns:a="http://schemas.openxmlformats.org/drawingml/2006/main">
              <a:ext uri="{FF2B5EF4-FFF2-40B4-BE49-F238E27FC236}">
                <a16:creationId xmlns:a16="http://schemas.microsoft.com/office/drawing/2014/main" id="{8E239E78-6245-44BA-A956-C8820B07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8915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3D8"/>
          </a:solidFill>
          <a:ln xmlns:a="http://schemas.openxmlformats.org/drawingml/2006/main" w="9525">
            <a:solidFill>
              <a:srgbClr val="CFC6B6"/>
            </a:solidFill>
            <a:prstDash val="solid"/>
          </a:ln>
        </p:spPr>
      </p:sp>
      <p:sp>
        <p:nvSpPr>
          <p:cNvPr id="6" name="Photo placeholder">
            <a:extLst xmlns:a="http://schemas.openxmlformats.org/drawingml/2006/main">
              <a:ext uri="{FF2B5EF4-FFF2-40B4-BE49-F238E27FC236}">
                <a16:creationId xmlns:a16="http://schemas.microsoft.com/office/drawing/2014/main" id="{C6909964-0CA9-4557-9CCF-DE6D803A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610350"/>
            <a:ext cx="800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2175" b="1">
                <a:solidFill>
                  <a:srgbClr val="425068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425068"/>
                </a:solidFill>
                <a:latin typeface="Avenir Next"/>
                <a:ea typeface="Avenir Next"/>
                <a:cs typeface="Avenir Next"/>
              </a:rPr>
              <a:t>[ADD PHOTO]</a:t>
            </a:r>
          </a:p>
        </p:txBody>
      </p:sp>
      <p:sp>
        <p:nvSpPr>
          <p:cNvPr id="7" name="Footer rule">
            <a:extLst xmlns:a="http://schemas.openxmlformats.org/drawingml/2006/main">
              <a:ext uri="{FF2B5EF4-FFF2-40B4-BE49-F238E27FC236}">
                <a16:creationId xmlns:a16="http://schemas.microsoft.com/office/drawing/2014/main" id="{CD52275E-568B-4B0B-86BA-916D6111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810625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3C7"/>
          </a:solidFill>
          <a:ln xmlns:a="http://schemas.openxmlformats.org/drawingml/2006/main" w="0">
            <a:noFill/>
          </a:ln>
        </p:spPr>
      </p:sp>
      <p:sp>
        <p:nvSpPr>
          <p:cNvPr id="8" name="Story link">
            <a:extLst xmlns:a="http://schemas.openxmlformats.org/drawingml/2006/main">
              <a:ext uri="{FF2B5EF4-FFF2-40B4-BE49-F238E27FC236}">
                <a16:creationId xmlns:a16="http://schemas.microsoft.com/office/drawing/2014/main" id="{1C1F0F2C-C43F-42E5-8840-BBE9AEA8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153525"/>
            <a:ext cx="8915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>
                <a:solidFill>
                  <a:srgbClr val="7B5A1A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6266205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912A31-EBEA-48E0-936F-738071C274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44e5872324ec7">
            <a:extLst>
              <a:ext uri="{96DAC541-7B7A-43D3-8B79-37D633B846F1}">
                <asvg:svgBlip xmlns:asvg="http://schemas.microsoft.com/office/drawing/2016/SVG/main" r:embed="Rc6418f9a04914f5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438150"/>
            <a:ext cx="3162300" cy="1134858"/>
          </a:xfrm>
          <a:prstGeom xmlns:a="http://schemas.openxmlformats.org/drawingml/2006/main" prst="rect">
            <a:avLst/>
          </a:prstGeom>
        </p:spPr>
      </p:pic>
      <p:sp>
        <p:nvSpPr>
          <p:cNvPr id="2" name="Story category">
            <a:extLst xmlns:a="http://schemas.openxmlformats.org/drawingml/2006/main">
              <a:ext uri="{FF2B5EF4-FFF2-40B4-BE49-F238E27FC236}">
                <a16:creationId xmlns:a16="http://schemas.microsoft.com/office/drawing/2014/main" id="{7F40BABE-97C0-4047-AC0A-D5157E3D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838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COMMUNITY UPDATE</a:t>
            </a:r>
          </a:p>
        </p:txBody>
      </p:sp>
      <p:sp>
        <p:nvSpPr>
          <p:cNvPr id="3" name="Story headline">
            <a:extLst xmlns:a="http://schemas.openxmlformats.org/drawingml/2006/main">
              <a:ext uri="{FF2B5EF4-FFF2-40B4-BE49-F238E27FC236}">
                <a16:creationId xmlns:a16="http://schemas.microsoft.com/office/drawing/2014/main" id="{7E9CB075-A538-418F-A98F-27036094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543175"/>
            <a:ext cx="902017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62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5625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5625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[STORY HEADLINE]</a:t>
            </a:r>
          </a:p>
        </p:txBody>
      </p:sp>
      <p:sp>
        <p:nvSpPr>
          <p:cNvPr id="4" name="Story summary">
            <a:extLst xmlns:a="http://schemas.openxmlformats.org/drawingml/2006/main">
              <a:ext uri="{FF2B5EF4-FFF2-40B4-BE49-F238E27FC236}">
                <a16:creationId xmlns:a16="http://schemas.microsoft.com/office/drawing/2014/main" id="{3CABC971-B9DA-490D-ACAF-78889C25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8915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[A brief, supported update about the people,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0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activity, or progress you are sharing.]</a:t>
            </a:r>
          </a:p>
        </p:txBody>
      </p:sp>
      <p:sp>
        <p:nvSpPr>
          <p:cNvPr id="5" name="Photo placement">
            <a:extLst xmlns:a="http://schemas.openxmlformats.org/drawingml/2006/main">
              <a:ext uri="{FF2B5EF4-FFF2-40B4-BE49-F238E27FC236}">
                <a16:creationId xmlns:a16="http://schemas.microsoft.com/office/drawing/2014/main" id="{A260FFE3-C917-40D1-ABEB-1320A994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8915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53E"/>
          </a:solidFill>
          <a:ln xmlns:a="http://schemas.openxmlformats.org/drawingml/2006/main" w="9525">
            <a:solidFill>
              <a:srgbClr val="37485F"/>
            </a:solidFill>
            <a:prstDash val="solid"/>
          </a:ln>
        </p:spPr>
      </p:sp>
      <p:sp>
        <p:nvSpPr>
          <p:cNvPr id="6" name="Photo placeholder">
            <a:extLst xmlns:a="http://schemas.openxmlformats.org/drawingml/2006/main">
              <a:ext uri="{FF2B5EF4-FFF2-40B4-BE49-F238E27FC236}">
                <a16:creationId xmlns:a16="http://schemas.microsoft.com/office/drawing/2014/main" id="{CCEA3A68-34FC-462C-8B66-5104F804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610350"/>
            <a:ext cx="800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2175" b="1">
                <a:solidFill>
                  <a:srgbClr val="CDD6E2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>
                <a:solidFill>
                  <a:srgbClr val="CDD6E2"/>
                </a:solidFill>
                <a:latin typeface="Avenir Next"/>
                <a:ea typeface="Avenir Next"/>
                <a:cs typeface="Avenir Next"/>
              </a:rPr>
              <a:t>[ADD PHOTO]</a:t>
            </a:r>
          </a:p>
        </p:txBody>
      </p:sp>
      <p:sp>
        <p:nvSpPr>
          <p:cNvPr id="7" name="Footer rule">
            <a:extLst xmlns:a="http://schemas.openxmlformats.org/drawingml/2006/main">
              <a:ext uri="{FF2B5EF4-FFF2-40B4-BE49-F238E27FC236}">
                <a16:creationId xmlns:a16="http://schemas.microsoft.com/office/drawing/2014/main" id="{5F62F6FD-6778-4E12-B679-FE83891A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810625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475A"/>
          </a:solidFill>
          <a:ln xmlns:a="http://schemas.openxmlformats.org/drawingml/2006/main" w="0">
            <a:noFill/>
          </a:ln>
        </p:spPr>
      </p:sp>
      <p:sp>
        <p:nvSpPr>
          <p:cNvPr id="8" name="Story link">
            <a:extLst xmlns:a="http://schemas.openxmlformats.org/drawingml/2006/main">
              <a:ext uri="{FF2B5EF4-FFF2-40B4-BE49-F238E27FC236}">
                <a16:creationId xmlns:a16="http://schemas.microsoft.com/office/drawing/2014/main" id="{F3CE2775-ABF6-4CEA-AAB6-AA433A64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153525"/>
            <a:ext cx="8915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>
                <a:solidFill>
                  <a:srgbClr val="E7B751"/>
                </a:solidFill>
                <a:latin typeface="Avenir Next"/>
                <a:ea typeface="Avenir Next"/>
                <a:cs typeface="Avenir Next"/>
              </a:rPr>
              <a:t>[VERIFIED LINK]</a:t>
            </a:r>
          </a:p>
        </p:txBody>
      </p:sp>
    </p:spTree>
    <p:extLst>
      <p:ext uri="{BB962C8B-B14F-4D97-AF65-F5344CB8AC3E}">
        <p14:creationId xmlns:p14="http://schemas.microsoft.com/office/powerpoint/2010/main" val="13468506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2026-10-11T20:53:07.9370000Z</dcterms:created>
  <dcterms:modified xsi:type="dcterms:W3CDTF">2026-10-11T20:53:07.9370000Z</dcterms:modified>
</coreProperties>
</file>